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sldIdLst>
    <p:sldId id="259" r:id="rId3"/>
    <p:sldId id="256" r:id="rId4"/>
    <p:sldId id="262" r:id="rId5"/>
    <p:sldId id="264" r:id="rId6"/>
    <p:sldId id="263" r:id="rId7"/>
    <p:sldId id="265" r:id="rId8"/>
    <p:sldId id="266" r:id="rId9"/>
    <p:sldId id="267" r:id="rId10"/>
    <p:sldId id="268" r:id="rId11"/>
    <p:sldId id="269" r:id="rId12"/>
    <p:sldId id="271" r:id="rId13"/>
    <p:sldId id="270" r:id="rId14"/>
    <p:sldId id="272" r:id="rId15"/>
    <p:sldId id="273" r:id="rId16"/>
    <p:sldId id="274" r:id="rId17"/>
    <p:sldId id="278" r:id="rId18"/>
    <p:sldId id="279" r:id="rId19"/>
    <p:sldId id="280" r:id="rId20"/>
    <p:sldId id="281" r:id="rId21"/>
    <p:sldId id="276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77" r:id="rId35"/>
    <p:sldId id="294" r:id="rId36"/>
    <p:sldId id="296" r:id="rId37"/>
    <p:sldId id="295" r:id="rId38"/>
    <p:sldId id="298" r:id="rId39"/>
    <p:sldId id="297" r:id="rId40"/>
    <p:sldId id="299" r:id="rId41"/>
    <p:sldId id="300" r:id="rId4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Porcentaje de aportación del sector al PIB estatal</a:t>
            </a:r>
          </a:p>
          <a:p>
            <a:pPr>
              <a:defRPr/>
            </a:pPr>
            <a:r>
              <a:rPr lang="en-US"/>
              <a:t>en Baja California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40"/>
      <c:rotY val="4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Hoja1!$O$38</c:f>
              <c:strCache>
                <c:ptCount val="1"/>
                <c:pt idx="0">
                  <c:v>Pordentaje de aportación al PIB estatal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MX"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MX"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MX"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fld id="{0D40057A-B4AB-4FC9-AF62-56C55D6B834A}" type="PERCENTAGE">
                      <a:rPr lang="en-US" sz="1000" b="1">
                        <a:solidFill>
                          <a:sysClr val="windowText" lastClr="000000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Hoja1!$N$39:$N$42</c:f>
              <c:strCache>
                <c:ptCount val="4"/>
                <c:pt idx="0">
                  <c:v>Actividades primarias</c:v>
                </c:pt>
                <c:pt idx="1">
                  <c:v>Actividades secundarias</c:v>
                </c:pt>
                <c:pt idx="2">
                  <c:v>Actividades terciarias</c:v>
                </c:pt>
                <c:pt idx="3">
                  <c:v>No especificado</c:v>
                </c:pt>
              </c:strCache>
            </c:strRef>
          </c:cat>
          <c:val>
            <c:numRef>
              <c:f>Hoja1!$O$39:$O$42</c:f>
              <c:numCache>
                <c:formatCode>General</c:formatCode>
                <c:ptCount val="4"/>
                <c:pt idx="0">
                  <c:v>5</c:v>
                </c:pt>
                <c:pt idx="1">
                  <c:v>33</c:v>
                </c:pt>
                <c:pt idx="2">
                  <c:v>61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692448-ED89-40C8-9DC7-865489B6D989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s-MX"/>
        </a:p>
      </dgm:t>
    </dgm:pt>
    <dgm:pt modelId="{91379BE6-2CA6-4044-B073-3A1D019ECE3B}">
      <dgm:prSet/>
      <dgm:spPr/>
      <dgm:t>
        <a:bodyPr/>
        <a:lstStyle/>
        <a:p>
          <a:pPr rtl="0"/>
          <a:r>
            <a:rPr lang="es-MX" dirty="0" smtClean="0"/>
            <a:t>En BC el grado promedio de escolaridad de las personas con edad de 15 años y más es de 9.8, lo que equivale a primero de preparatoria, en el país es 9.2. (INEGI, 2016)</a:t>
          </a:r>
          <a:endParaRPr lang="es-MX" dirty="0"/>
        </a:p>
      </dgm:t>
    </dgm:pt>
    <dgm:pt modelId="{7DB5D96C-9D66-4F25-A22E-DE9C18B2E273}" type="parTrans" cxnId="{3CBAC98F-1392-407B-98F6-5FA5D631A34C}">
      <dgm:prSet/>
      <dgm:spPr/>
      <dgm:t>
        <a:bodyPr/>
        <a:lstStyle/>
        <a:p>
          <a:endParaRPr lang="es-MX"/>
        </a:p>
      </dgm:t>
    </dgm:pt>
    <dgm:pt modelId="{983D8016-C10C-4015-A168-C2C41ECC92C0}" type="sibTrans" cxnId="{3CBAC98F-1392-407B-98F6-5FA5D631A34C}">
      <dgm:prSet/>
      <dgm:spPr/>
      <dgm:t>
        <a:bodyPr/>
        <a:lstStyle/>
        <a:p>
          <a:endParaRPr lang="es-MX"/>
        </a:p>
      </dgm:t>
    </dgm:pt>
    <dgm:pt modelId="{6902C86E-BCE1-4380-B4D1-AA21AF852DF1}">
      <dgm:prSet/>
      <dgm:spPr/>
      <dgm:t>
        <a:bodyPr/>
        <a:lstStyle/>
        <a:p>
          <a:pPr rtl="0"/>
          <a:r>
            <a:rPr lang="es-MX" dirty="0" smtClean="0"/>
            <a:t>Sin embargo BC ocupa el primer lugar en porcentaje de alumnos desertores del ciclo escolar en educación media superior, respecto al total de alumnos inscritos (OCDE, 2013)</a:t>
          </a:r>
          <a:endParaRPr lang="es-MX" dirty="0"/>
        </a:p>
      </dgm:t>
    </dgm:pt>
    <dgm:pt modelId="{FAD192F5-73FC-4775-AC8E-B666918ECE54}" type="parTrans" cxnId="{E7B1D07D-1AE4-4B9C-8FF1-DF87D9EA98BB}">
      <dgm:prSet/>
      <dgm:spPr/>
      <dgm:t>
        <a:bodyPr/>
        <a:lstStyle/>
        <a:p>
          <a:endParaRPr lang="es-MX"/>
        </a:p>
      </dgm:t>
    </dgm:pt>
    <dgm:pt modelId="{00F909AD-78AF-4AEE-AAA1-582CBD0BD62E}" type="sibTrans" cxnId="{E7B1D07D-1AE4-4B9C-8FF1-DF87D9EA98BB}">
      <dgm:prSet/>
      <dgm:spPr/>
      <dgm:t>
        <a:bodyPr/>
        <a:lstStyle/>
        <a:p>
          <a:endParaRPr lang="es-MX"/>
        </a:p>
      </dgm:t>
    </dgm:pt>
    <dgm:pt modelId="{748976E1-88B4-4EA0-B62B-C93FA29316DF}" type="pres">
      <dgm:prSet presAssocID="{80692448-ED89-40C8-9DC7-865489B6D9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6E7844B-EF70-425A-A9D7-FE176C715944}" type="pres">
      <dgm:prSet presAssocID="{91379BE6-2CA6-4044-B073-3A1D019ECE3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6CD71BD-717F-46AA-8AD1-0E8FF1765394}" type="pres">
      <dgm:prSet presAssocID="{983D8016-C10C-4015-A168-C2C41ECC92C0}" presName="spacer" presStyleCnt="0"/>
      <dgm:spPr/>
    </dgm:pt>
    <dgm:pt modelId="{5FA6B4A6-269A-49EF-B6BA-F9D7E1401E2F}" type="pres">
      <dgm:prSet presAssocID="{6902C86E-BCE1-4380-B4D1-AA21AF852DF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CBAC98F-1392-407B-98F6-5FA5D631A34C}" srcId="{80692448-ED89-40C8-9DC7-865489B6D989}" destId="{91379BE6-2CA6-4044-B073-3A1D019ECE3B}" srcOrd="0" destOrd="0" parTransId="{7DB5D96C-9D66-4F25-A22E-DE9C18B2E273}" sibTransId="{983D8016-C10C-4015-A168-C2C41ECC92C0}"/>
    <dgm:cxn modelId="{E7B1D07D-1AE4-4B9C-8FF1-DF87D9EA98BB}" srcId="{80692448-ED89-40C8-9DC7-865489B6D989}" destId="{6902C86E-BCE1-4380-B4D1-AA21AF852DF1}" srcOrd="1" destOrd="0" parTransId="{FAD192F5-73FC-4775-AC8E-B666918ECE54}" sibTransId="{00F909AD-78AF-4AEE-AAA1-582CBD0BD62E}"/>
    <dgm:cxn modelId="{1458FEF7-BEF3-4C04-90A2-ED9402CCF1BE}" type="presOf" srcId="{80692448-ED89-40C8-9DC7-865489B6D989}" destId="{748976E1-88B4-4EA0-B62B-C93FA29316DF}" srcOrd="0" destOrd="0" presId="urn:microsoft.com/office/officeart/2005/8/layout/vList2"/>
    <dgm:cxn modelId="{C6561FB6-1FE6-4189-8CE3-E4425CAB612A}" type="presOf" srcId="{6902C86E-BCE1-4380-B4D1-AA21AF852DF1}" destId="{5FA6B4A6-269A-49EF-B6BA-F9D7E1401E2F}" srcOrd="0" destOrd="0" presId="urn:microsoft.com/office/officeart/2005/8/layout/vList2"/>
    <dgm:cxn modelId="{90672FAF-0836-4FC1-9168-6F3C4AD63D7E}" type="presOf" srcId="{91379BE6-2CA6-4044-B073-3A1D019ECE3B}" destId="{D6E7844B-EF70-425A-A9D7-FE176C715944}" srcOrd="0" destOrd="0" presId="urn:microsoft.com/office/officeart/2005/8/layout/vList2"/>
    <dgm:cxn modelId="{97510C9D-7D49-424E-82F3-FC7B68CA1F37}" type="presParOf" srcId="{748976E1-88B4-4EA0-B62B-C93FA29316DF}" destId="{D6E7844B-EF70-425A-A9D7-FE176C715944}" srcOrd="0" destOrd="0" presId="urn:microsoft.com/office/officeart/2005/8/layout/vList2"/>
    <dgm:cxn modelId="{F22BE28A-02C5-48A4-8F2A-BC9D09FAC495}" type="presParOf" srcId="{748976E1-88B4-4EA0-B62B-C93FA29316DF}" destId="{06CD71BD-717F-46AA-8AD1-0E8FF1765394}" srcOrd="1" destOrd="0" presId="urn:microsoft.com/office/officeart/2005/8/layout/vList2"/>
    <dgm:cxn modelId="{AAE28178-7C4D-40BF-BB7A-D561BF4B7DC8}" type="presParOf" srcId="{748976E1-88B4-4EA0-B62B-C93FA29316DF}" destId="{5FA6B4A6-269A-49EF-B6BA-F9D7E1401E2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CFE5C9-FE1F-457C-B970-23A0623CBCE1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MX"/>
        </a:p>
      </dgm:t>
    </dgm:pt>
    <dgm:pt modelId="{F1A29255-D614-4BAD-AFB3-6AC218C2744F}">
      <dgm:prSet/>
      <dgm:spPr/>
      <dgm:t>
        <a:bodyPr/>
        <a:lstStyle/>
        <a:p>
          <a:pPr rtl="0"/>
          <a:r>
            <a:rPr lang="es-MX" dirty="0" smtClean="0"/>
            <a:t>El Producto Interno Bruto (PIB) de BC es de $383,149 millones de pesos, lo que significa 2.9% del total nacional. (INEGI, 2016)</a:t>
          </a:r>
          <a:endParaRPr lang="es-MX" dirty="0"/>
        </a:p>
      </dgm:t>
    </dgm:pt>
    <dgm:pt modelId="{7FCAFE6E-89B3-4EDE-98C4-23DF409D6E5F}" type="parTrans" cxnId="{D055678E-8B89-4EF7-8F61-FFBA06E574AF}">
      <dgm:prSet/>
      <dgm:spPr/>
      <dgm:t>
        <a:bodyPr/>
        <a:lstStyle/>
        <a:p>
          <a:endParaRPr lang="es-MX"/>
        </a:p>
      </dgm:t>
    </dgm:pt>
    <dgm:pt modelId="{AB3E6CEC-98F0-4EB3-91CF-68BFD23448F6}" type="sibTrans" cxnId="{D055678E-8B89-4EF7-8F61-FFBA06E574AF}">
      <dgm:prSet/>
      <dgm:spPr/>
      <dgm:t>
        <a:bodyPr/>
        <a:lstStyle/>
        <a:p>
          <a:endParaRPr lang="es-MX"/>
        </a:p>
      </dgm:t>
    </dgm:pt>
    <dgm:pt modelId="{46AE35FB-5788-457A-A542-84993364630D}" type="pres">
      <dgm:prSet presAssocID="{16CFE5C9-FE1F-457C-B970-23A0623CBC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1B2F9D4-68C3-4959-8A8F-CBBD879DA4C3}" type="pres">
      <dgm:prSet presAssocID="{F1A29255-D614-4BAD-AFB3-6AC218C2744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055678E-8B89-4EF7-8F61-FFBA06E574AF}" srcId="{16CFE5C9-FE1F-457C-B970-23A0623CBCE1}" destId="{F1A29255-D614-4BAD-AFB3-6AC218C2744F}" srcOrd="0" destOrd="0" parTransId="{7FCAFE6E-89B3-4EDE-98C4-23DF409D6E5F}" sibTransId="{AB3E6CEC-98F0-4EB3-91CF-68BFD23448F6}"/>
    <dgm:cxn modelId="{89F6CF79-6127-424B-8C43-197327172F07}" type="presOf" srcId="{F1A29255-D614-4BAD-AFB3-6AC218C2744F}" destId="{71B2F9D4-68C3-4959-8A8F-CBBD879DA4C3}" srcOrd="0" destOrd="0" presId="urn:microsoft.com/office/officeart/2005/8/layout/vList2"/>
    <dgm:cxn modelId="{9167F4C5-799D-4036-8C3C-03F2BF1A9F1E}" type="presOf" srcId="{16CFE5C9-FE1F-457C-B970-23A0623CBCE1}" destId="{46AE35FB-5788-457A-A542-84993364630D}" srcOrd="0" destOrd="0" presId="urn:microsoft.com/office/officeart/2005/8/layout/vList2"/>
    <dgm:cxn modelId="{1F69A53B-A5C4-487C-9625-2A74A4C277F3}" type="presParOf" srcId="{46AE35FB-5788-457A-A542-84993364630D}" destId="{71B2F9D4-68C3-4959-8A8F-CBBD879DA4C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6F521F-0EF5-44C5-AC9F-1BBB405FF49F}" type="doc">
      <dgm:prSet loTypeId="urn:microsoft.com/office/officeart/2005/8/layout/h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s-MX"/>
        </a:p>
      </dgm:t>
    </dgm:pt>
    <dgm:pt modelId="{C2BAE6D4-84C7-4FF2-A982-AE2F49B41FA4}">
      <dgm:prSet/>
      <dgm:spPr/>
      <dgm:t>
        <a:bodyPr/>
        <a:lstStyle/>
        <a:p>
          <a:pPr rtl="0"/>
          <a:r>
            <a:rPr lang="es-MX" dirty="0" smtClean="0"/>
            <a:t>Sector primario: </a:t>
          </a:r>
          <a:endParaRPr lang="es-MX" dirty="0"/>
        </a:p>
      </dgm:t>
    </dgm:pt>
    <dgm:pt modelId="{2546C734-0D4D-403E-A974-7276F322F976}" type="parTrans" cxnId="{F51DF1D2-1DCB-4068-9BC1-C89BD8B8D0D8}">
      <dgm:prSet/>
      <dgm:spPr/>
      <dgm:t>
        <a:bodyPr/>
        <a:lstStyle/>
        <a:p>
          <a:endParaRPr lang="es-MX"/>
        </a:p>
      </dgm:t>
    </dgm:pt>
    <dgm:pt modelId="{9E245026-1541-4D9A-9910-D16C4CECDA0A}" type="sibTrans" cxnId="{F51DF1D2-1DCB-4068-9BC1-C89BD8B8D0D8}">
      <dgm:prSet/>
      <dgm:spPr/>
      <dgm:t>
        <a:bodyPr/>
        <a:lstStyle/>
        <a:p>
          <a:endParaRPr lang="es-MX"/>
        </a:p>
      </dgm:t>
    </dgm:pt>
    <dgm:pt modelId="{8A839B83-50D0-4088-8EEC-774BB066B802}">
      <dgm:prSet/>
      <dgm:spPr/>
      <dgm:t>
        <a:bodyPr/>
        <a:lstStyle/>
        <a:p>
          <a:pPr rtl="0"/>
          <a:r>
            <a:rPr lang="es-MX" dirty="0" smtClean="0"/>
            <a:t>2° lugar en el país por 481,118 toneladas de trigo grano;</a:t>
          </a:r>
          <a:endParaRPr lang="es-MX" dirty="0"/>
        </a:p>
      </dgm:t>
    </dgm:pt>
    <dgm:pt modelId="{E1306CFE-014B-4D3F-8E65-062C21EFF291}" type="parTrans" cxnId="{9AA305A4-88EF-43C3-AD8C-CF7EDCEB84DA}">
      <dgm:prSet/>
      <dgm:spPr/>
      <dgm:t>
        <a:bodyPr/>
        <a:lstStyle/>
        <a:p>
          <a:endParaRPr lang="es-MX"/>
        </a:p>
      </dgm:t>
    </dgm:pt>
    <dgm:pt modelId="{13B286E7-9D89-45BB-965D-70B172611C91}" type="sibTrans" cxnId="{9AA305A4-88EF-43C3-AD8C-CF7EDCEB84DA}">
      <dgm:prSet/>
      <dgm:spPr/>
      <dgm:t>
        <a:bodyPr/>
        <a:lstStyle/>
        <a:p>
          <a:endParaRPr lang="es-MX"/>
        </a:p>
      </dgm:t>
    </dgm:pt>
    <dgm:pt modelId="{5EC0C47B-76AA-4A70-B1C5-5E0C3CE843DC}">
      <dgm:prSet/>
      <dgm:spPr/>
      <dgm:t>
        <a:bodyPr/>
        <a:lstStyle/>
        <a:p>
          <a:pPr rtl="0"/>
          <a:r>
            <a:rPr lang="es-MX" smtClean="0"/>
            <a:t>Sector secundario: </a:t>
          </a:r>
          <a:endParaRPr lang="es-MX"/>
        </a:p>
      </dgm:t>
    </dgm:pt>
    <dgm:pt modelId="{6F1E7F7C-CEEF-4471-B0B3-C09E6227620A}" type="parTrans" cxnId="{B0F426EF-C126-4E8E-BF0D-BA60EF1A5585}">
      <dgm:prSet/>
      <dgm:spPr/>
      <dgm:t>
        <a:bodyPr/>
        <a:lstStyle/>
        <a:p>
          <a:endParaRPr lang="es-MX"/>
        </a:p>
      </dgm:t>
    </dgm:pt>
    <dgm:pt modelId="{1E09D296-5A05-43DC-A6FD-A65E7CD40F3B}" type="sibTrans" cxnId="{B0F426EF-C126-4E8E-BF0D-BA60EF1A5585}">
      <dgm:prSet/>
      <dgm:spPr/>
      <dgm:t>
        <a:bodyPr/>
        <a:lstStyle/>
        <a:p>
          <a:endParaRPr lang="es-MX"/>
        </a:p>
      </dgm:t>
    </dgm:pt>
    <dgm:pt modelId="{A0A8FD9D-5DCD-45CE-B46E-1298427D104C}">
      <dgm:prSet/>
      <dgm:spPr/>
      <dgm:t>
        <a:bodyPr/>
        <a:lstStyle/>
        <a:p>
          <a:pPr rtl="0"/>
          <a:r>
            <a:rPr lang="es-MX" dirty="0" smtClean="0"/>
            <a:t>BC abarca el 4% de producción bruta en el país.</a:t>
          </a:r>
          <a:endParaRPr lang="es-MX" dirty="0"/>
        </a:p>
      </dgm:t>
    </dgm:pt>
    <dgm:pt modelId="{830576FC-F756-43A0-82D2-8F525A43CB1F}" type="parTrans" cxnId="{A7E1FA2D-F474-4819-9223-3941E3D3D267}">
      <dgm:prSet/>
      <dgm:spPr/>
      <dgm:t>
        <a:bodyPr/>
        <a:lstStyle/>
        <a:p>
          <a:endParaRPr lang="es-MX"/>
        </a:p>
      </dgm:t>
    </dgm:pt>
    <dgm:pt modelId="{C5FC748B-7ECB-499E-896B-9FBC0CDD15D6}" type="sibTrans" cxnId="{A7E1FA2D-F474-4819-9223-3941E3D3D267}">
      <dgm:prSet/>
      <dgm:spPr/>
      <dgm:t>
        <a:bodyPr/>
        <a:lstStyle/>
        <a:p>
          <a:endParaRPr lang="es-MX"/>
        </a:p>
      </dgm:t>
    </dgm:pt>
    <dgm:pt modelId="{E73F5290-B91D-4D4D-8AD3-7E33EFC297C3}">
      <dgm:prSet/>
      <dgm:spPr/>
      <dgm:t>
        <a:bodyPr/>
        <a:lstStyle/>
        <a:p>
          <a:pPr rtl="0"/>
          <a:r>
            <a:rPr lang="es-MX" dirty="0" smtClean="0"/>
            <a:t>Sector terciario: </a:t>
          </a:r>
          <a:endParaRPr lang="es-MX" dirty="0"/>
        </a:p>
      </dgm:t>
    </dgm:pt>
    <dgm:pt modelId="{2B713FB7-ED37-40F8-B99D-C8889D563EB4}" type="parTrans" cxnId="{38A55B80-8606-4EBC-871A-C1517D565734}">
      <dgm:prSet/>
      <dgm:spPr/>
      <dgm:t>
        <a:bodyPr/>
        <a:lstStyle/>
        <a:p>
          <a:endParaRPr lang="es-MX"/>
        </a:p>
      </dgm:t>
    </dgm:pt>
    <dgm:pt modelId="{DBDF813C-6D5E-4CB3-9DF2-A938E215D88C}" type="sibTrans" cxnId="{38A55B80-8606-4EBC-871A-C1517D565734}">
      <dgm:prSet/>
      <dgm:spPr/>
      <dgm:t>
        <a:bodyPr/>
        <a:lstStyle/>
        <a:p>
          <a:endParaRPr lang="es-MX"/>
        </a:p>
      </dgm:t>
    </dgm:pt>
    <dgm:pt modelId="{287B8787-8E2E-4A11-91C2-A71B505993AF}">
      <dgm:prSet/>
      <dgm:spPr/>
      <dgm:t>
        <a:bodyPr/>
        <a:lstStyle/>
        <a:p>
          <a:pPr rtl="0"/>
          <a:r>
            <a:rPr lang="es-MX" dirty="0" smtClean="0"/>
            <a:t>41,502 empresas se dedican al comercio y 44,349 a los servicios privados no financieros  (43.3% y 46.3% del total de establecimientos en BC respectivamente)</a:t>
          </a:r>
          <a:endParaRPr lang="es-MX" dirty="0"/>
        </a:p>
      </dgm:t>
    </dgm:pt>
    <dgm:pt modelId="{7AAB305E-C607-4D52-BEE4-6BD508BF15AF}" type="parTrans" cxnId="{CB0D9C29-2463-4630-98FA-9B67DFF813E7}">
      <dgm:prSet/>
      <dgm:spPr/>
      <dgm:t>
        <a:bodyPr/>
        <a:lstStyle/>
        <a:p>
          <a:endParaRPr lang="es-MX"/>
        </a:p>
      </dgm:t>
    </dgm:pt>
    <dgm:pt modelId="{23676162-3B4A-44F3-8052-E6A86D4ACBA0}" type="sibTrans" cxnId="{CB0D9C29-2463-4630-98FA-9B67DFF813E7}">
      <dgm:prSet/>
      <dgm:spPr/>
      <dgm:t>
        <a:bodyPr/>
        <a:lstStyle/>
        <a:p>
          <a:endParaRPr lang="es-MX"/>
        </a:p>
      </dgm:t>
    </dgm:pt>
    <dgm:pt modelId="{BED0750D-CE3B-4BFB-A068-506AAD7B8F86}">
      <dgm:prSet/>
      <dgm:spPr/>
      <dgm:t>
        <a:bodyPr/>
        <a:lstStyle/>
        <a:p>
          <a:r>
            <a:rPr lang="es-MX" dirty="0" smtClean="0"/>
            <a:t>Automóviles y camionetas</a:t>
          </a:r>
          <a:endParaRPr lang="es-MX" dirty="0"/>
        </a:p>
      </dgm:t>
    </dgm:pt>
    <dgm:pt modelId="{595EB418-7B8E-465A-A87C-5EECAAD68557}" type="parTrans" cxnId="{235A49C1-3377-487C-AF4F-969EBB572DE0}">
      <dgm:prSet/>
      <dgm:spPr/>
      <dgm:t>
        <a:bodyPr/>
        <a:lstStyle/>
        <a:p>
          <a:endParaRPr lang="es-MX"/>
        </a:p>
      </dgm:t>
    </dgm:pt>
    <dgm:pt modelId="{BDBDD236-539E-4164-98D1-8BBBC55B1521}" type="sibTrans" cxnId="{235A49C1-3377-487C-AF4F-969EBB572DE0}">
      <dgm:prSet/>
      <dgm:spPr/>
      <dgm:t>
        <a:bodyPr/>
        <a:lstStyle/>
        <a:p>
          <a:endParaRPr lang="es-MX"/>
        </a:p>
      </dgm:t>
    </dgm:pt>
    <dgm:pt modelId="{6E69B8CD-CAB3-4371-BB49-D66437DE0C53}">
      <dgm:prSet/>
      <dgm:spPr/>
      <dgm:t>
        <a:bodyPr/>
        <a:lstStyle/>
        <a:p>
          <a:r>
            <a:rPr lang="es-MX" dirty="0" smtClean="0"/>
            <a:t>Camiones y tracto camiones</a:t>
          </a:r>
          <a:endParaRPr lang="es-MX" dirty="0"/>
        </a:p>
      </dgm:t>
    </dgm:pt>
    <dgm:pt modelId="{4F288FBC-1B3F-4A06-9881-1DDFA97221BC}" type="parTrans" cxnId="{35E4E0BB-E153-4C97-A32F-6708F36D649C}">
      <dgm:prSet/>
      <dgm:spPr/>
      <dgm:t>
        <a:bodyPr/>
        <a:lstStyle/>
        <a:p>
          <a:endParaRPr lang="es-MX"/>
        </a:p>
      </dgm:t>
    </dgm:pt>
    <dgm:pt modelId="{6BDBC198-FF7E-4C72-A878-BAA5F229F7D4}" type="sibTrans" cxnId="{35E4E0BB-E153-4C97-A32F-6708F36D649C}">
      <dgm:prSet/>
      <dgm:spPr/>
      <dgm:t>
        <a:bodyPr/>
        <a:lstStyle/>
        <a:p>
          <a:endParaRPr lang="es-MX"/>
        </a:p>
      </dgm:t>
    </dgm:pt>
    <dgm:pt modelId="{B97B2976-8EA1-43D3-8B1A-F1DE7B0ED0C3}">
      <dgm:prSet/>
      <dgm:spPr/>
      <dgm:t>
        <a:bodyPr/>
        <a:lstStyle/>
        <a:p>
          <a:r>
            <a:rPr lang="es-MX" dirty="0" smtClean="0"/>
            <a:t>Componentes electrónicos</a:t>
          </a:r>
          <a:endParaRPr lang="es-MX" dirty="0"/>
        </a:p>
      </dgm:t>
    </dgm:pt>
    <dgm:pt modelId="{E56A0514-9BDF-4CA8-BDD5-5702ED8997D8}" type="parTrans" cxnId="{BA951923-69D9-401D-A923-14DEBE2D78EC}">
      <dgm:prSet/>
      <dgm:spPr/>
      <dgm:t>
        <a:bodyPr/>
        <a:lstStyle/>
        <a:p>
          <a:endParaRPr lang="es-MX"/>
        </a:p>
      </dgm:t>
    </dgm:pt>
    <dgm:pt modelId="{FE06EF64-32B1-4F27-AC45-30ED4DB69664}" type="sibTrans" cxnId="{BA951923-69D9-401D-A923-14DEBE2D78EC}">
      <dgm:prSet/>
      <dgm:spPr/>
      <dgm:t>
        <a:bodyPr/>
        <a:lstStyle/>
        <a:p>
          <a:endParaRPr lang="es-MX"/>
        </a:p>
      </dgm:t>
    </dgm:pt>
    <dgm:pt modelId="{6A0BE7CA-1E8A-4316-AB1F-F9A18D4EC9D1}">
      <dgm:prSet/>
      <dgm:spPr/>
      <dgm:t>
        <a:bodyPr/>
        <a:lstStyle/>
        <a:p>
          <a:pPr rtl="0"/>
          <a:r>
            <a:rPr lang="es-MX" dirty="0" smtClean="0"/>
            <a:t>Actividades más importantes por su producción bruta en BC son la fabricación de :</a:t>
          </a:r>
          <a:endParaRPr lang="es-MX" dirty="0"/>
        </a:p>
      </dgm:t>
    </dgm:pt>
    <dgm:pt modelId="{3C2D1795-81CC-4CF5-805E-A965B71F3FD4}" type="parTrans" cxnId="{A52898DF-CFCF-49BA-924C-B65A20549865}">
      <dgm:prSet/>
      <dgm:spPr/>
      <dgm:t>
        <a:bodyPr/>
        <a:lstStyle/>
        <a:p>
          <a:endParaRPr lang="es-MX"/>
        </a:p>
      </dgm:t>
    </dgm:pt>
    <dgm:pt modelId="{AF335A4E-2D67-4304-A59A-0C76130B1572}" type="sibTrans" cxnId="{A52898DF-CFCF-49BA-924C-B65A20549865}">
      <dgm:prSet/>
      <dgm:spPr/>
      <dgm:t>
        <a:bodyPr/>
        <a:lstStyle/>
        <a:p>
          <a:endParaRPr lang="es-MX"/>
        </a:p>
      </dgm:t>
    </dgm:pt>
    <dgm:pt modelId="{51A5047A-0422-4CCF-82C3-8C066195E7D5}">
      <dgm:prSet/>
      <dgm:spPr/>
      <dgm:t>
        <a:bodyPr/>
        <a:lstStyle/>
        <a:p>
          <a:pPr rtl="0"/>
          <a:r>
            <a:rPr lang="es-MX" dirty="0" smtClean="0"/>
            <a:t>7,320 empresas  se dedican a las industrias manufactureras (7.6% del total de establecimientos en BC).</a:t>
          </a:r>
          <a:endParaRPr lang="es-MX" dirty="0"/>
        </a:p>
      </dgm:t>
    </dgm:pt>
    <dgm:pt modelId="{83042CA4-BA2B-49B0-BFEA-68F50259FC0A}" type="parTrans" cxnId="{C4233C22-9EFB-4E1A-B4B7-5E1F8CE4CE25}">
      <dgm:prSet/>
      <dgm:spPr/>
      <dgm:t>
        <a:bodyPr/>
        <a:lstStyle/>
        <a:p>
          <a:endParaRPr lang="es-MX"/>
        </a:p>
      </dgm:t>
    </dgm:pt>
    <dgm:pt modelId="{22BCBECB-DCC2-4066-AF5D-FC689396F89D}" type="sibTrans" cxnId="{C4233C22-9EFB-4E1A-B4B7-5E1F8CE4CE25}">
      <dgm:prSet/>
      <dgm:spPr/>
      <dgm:t>
        <a:bodyPr/>
        <a:lstStyle/>
        <a:p>
          <a:endParaRPr lang="es-MX"/>
        </a:p>
      </dgm:t>
    </dgm:pt>
    <dgm:pt modelId="{CA9D40FC-5D63-431F-BB34-D840C3AEB789}">
      <dgm:prSet/>
      <dgm:spPr/>
      <dgm:t>
        <a:bodyPr/>
        <a:lstStyle/>
        <a:p>
          <a:pPr rtl="0"/>
          <a:r>
            <a:rPr lang="es-MX" dirty="0" smtClean="0"/>
            <a:t>22% de las personas trabajan en comercio y 31% en servicios privados no financieros</a:t>
          </a:r>
          <a:r>
            <a:rPr lang="es-MX" smtClean="0"/>
            <a:t>. </a:t>
          </a:r>
          <a:endParaRPr lang="es-MX" dirty="0"/>
        </a:p>
      </dgm:t>
    </dgm:pt>
    <dgm:pt modelId="{6E13AAC7-3C0C-4A15-B37A-C8B6AB4AC074}" type="parTrans" cxnId="{CEC6C40F-DF90-42B8-8D3B-E00BBEB11C5B}">
      <dgm:prSet/>
      <dgm:spPr/>
      <dgm:t>
        <a:bodyPr/>
        <a:lstStyle/>
        <a:p>
          <a:endParaRPr lang="es-MX"/>
        </a:p>
      </dgm:t>
    </dgm:pt>
    <dgm:pt modelId="{AA2E2B29-B89D-4B8E-AE5C-77ED6B49726E}" type="sibTrans" cxnId="{CEC6C40F-DF90-42B8-8D3B-E00BBEB11C5B}">
      <dgm:prSet/>
      <dgm:spPr/>
      <dgm:t>
        <a:bodyPr/>
        <a:lstStyle/>
        <a:p>
          <a:endParaRPr lang="es-MX"/>
        </a:p>
      </dgm:t>
    </dgm:pt>
    <dgm:pt modelId="{A8432AAE-21A0-4C67-AD42-E1871036F1F7}">
      <dgm:prSet/>
      <dgm:spPr/>
      <dgm:t>
        <a:bodyPr/>
        <a:lstStyle/>
        <a:p>
          <a:pPr rtl="0"/>
          <a:r>
            <a:rPr lang="es-MX" dirty="0" smtClean="0"/>
            <a:t>3er lugar por la producción de 84,765 toneladas de algodón; </a:t>
          </a:r>
          <a:endParaRPr lang="es-MX" dirty="0"/>
        </a:p>
      </dgm:t>
    </dgm:pt>
    <dgm:pt modelId="{2F124FA4-231B-438F-A6DA-04BEE60D7B3B}" type="parTrans" cxnId="{D251917B-AFE3-401C-B7F9-8A139C5D0417}">
      <dgm:prSet/>
      <dgm:spPr/>
      <dgm:t>
        <a:bodyPr/>
        <a:lstStyle/>
        <a:p>
          <a:endParaRPr lang="es-MX"/>
        </a:p>
      </dgm:t>
    </dgm:pt>
    <dgm:pt modelId="{F5D99CB4-8B39-44C2-AE13-444B7ABF27F8}" type="sibTrans" cxnId="{D251917B-AFE3-401C-B7F9-8A139C5D0417}">
      <dgm:prSet/>
      <dgm:spPr/>
      <dgm:t>
        <a:bodyPr/>
        <a:lstStyle/>
        <a:p>
          <a:endParaRPr lang="es-MX"/>
        </a:p>
      </dgm:t>
    </dgm:pt>
    <dgm:pt modelId="{E6A18382-9593-435D-92FA-748C3FC2E4C8}">
      <dgm:prSet/>
      <dgm:spPr/>
      <dgm:t>
        <a:bodyPr/>
        <a:lstStyle/>
        <a:p>
          <a:pPr rtl="0"/>
          <a:r>
            <a:rPr lang="es-MX" dirty="0" smtClean="0"/>
            <a:t>11° lugar por 1.4 millones de gallinas para la producción de huevo; </a:t>
          </a:r>
          <a:endParaRPr lang="es-MX" dirty="0"/>
        </a:p>
      </dgm:t>
    </dgm:pt>
    <dgm:pt modelId="{9F3CAED0-503F-4175-AF3A-106EBA14A314}" type="parTrans" cxnId="{A5D06B58-2DAE-48BA-B609-C9D9B13C93A1}">
      <dgm:prSet/>
      <dgm:spPr/>
      <dgm:t>
        <a:bodyPr/>
        <a:lstStyle/>
        <a:p>
          <a:endParaRPr lang="es-MX"/>
        </a:p>
      </dgm:t>
    </dgm:pt>
    <dgm:pt modelId="{9C60ADAD-D29E-4062-8DED-FA7602DA7588}" type="sibTrans" cxnId="{A5D06B58-2DAE-48BA-B609-C9D9B13C93A1}">
      <dgm:prSet/>
      <dgm:spPr/>
      <dgm:t>
        <a:bodyPr/>
        <a:lstStyle/>
        <a:p>
          <a:endParaRPr lang="es-MX"/>
        </a:p>
      </dgm:t>
    </dgm:pt>
    <dgm:pt modelId="{F15B14BB-2EF5-4E00-BD24-04F32CAEDAE9}">
      <dgm:prSet/>
      <dgm:spPr/>
      <dgm:t>
        <a:bodyPr/>
        <a:lstStyle/>
        <a:p>
          <a:pPr rtl="0"/>
          <a:r>
            <a:rPr lang="es-MX" dirty="0" smtClean="0"/>
            <a:t>21° lugar en el país por 1.4 millones de aves de corral.</a:t>
          </a:r>
          <a:endParaRPr lang="es-MX" dirty="0"/>
        </a:p>
      </dgm:t>
    </dgm:pt>
    <dgm:pt modelId="{E9139834-877A-4686-AA41-F97975A6EF28}" type="parTrans" cxnId="{A7D77F0A-A06F-471B-A2CB-840C23931B24}">
      <dgm:prSet/>
      <dgm:spPr/>
      <dgm:t>
        <a:bodyPr/>
        <a:lstStyle/>
        <a:p>
          <a:endParaRPr lang="es-MX"/>
        </a:p>
      </dgm:t>
    </dgm:pt>
    <dgm:pt modelId="{4D31338B-2A0C-4196-A5EF-5464A717D103}" type="sibTrans" cxnId="{A7D77F0A-A06F-471B-A2CB-840C23931B24}">
      <dgm:prSet/>
      <dgm:spPr/>
      <dgm:t>
        <a:bodyPr/>
        <a:lstStyle/>
        <a:p>
          <a:endParaRPr lang="es-MX"/>
        </a:p>
      </dgm:t>
    </dgm:pt>
    <dgm:pt modelId="{C9CF3A5C-7673-4C20-9B8B-B460C6D5EF5F}">
      <dgm:prSet/>
      <dgm:spPr/>
      <dgm:t>
        <a:bodyPr/>
        <a:lstStyle/>
        <a:p>
          <a:r>
            <a:rPr lang="es-MX" smtClean="0"/>
            <a:t>17 de cada 100 pesos se obtienen por los servicios privados no financieros en la entidad. </a:t>
          </a:r>
          <a:endParaRPr lang="es-MX" dirty="0"/>
        </a:p>
      </dgm:t>
    </dgm:pt>
    <dgm:pt modelId="{3E96309E-46D0-4207-B196-7112923B2AA3}" type="sibTrans" cxnId="{7B63FC26-7689-4698-AED4-648523EFEB9D}">
      <dgm:prSet/>
      <dgm:spPr/>
      <dgm:t>
        <a:bodyPr/>
        <a:lstStyle/>
        <a:p>
          <a:endParaRPr lang="es-MX"/>
        </a:p>
      </dgm:t>
    </dgm:pt>
    <dgm:pt modelId="{55F77C12-BFEE-4E31-A62F-D1FE08A5BBC4}" type="parTrans" cxnId="{7B63FC26-7689-4698-AED4-648523EFEB9D}">
      <dgm:prSet/>
      <dgm:spPr/>
      <dgm:t>
        <a:bodyPr/>
        <a:lstStyle/>
        <a:p>
          <a:endParaRPr lang="es-MX"/>
        </a:p>
      </dgm:t>
    </dgm:pt>
    <dgm:pt modelId="{0E77E848-2FFA-497A-A328-4D035132FC87}" type="pres">
      <dgm:prSet presAssocID="{D76F521F-0EF5-44C5-AC9F-1BBB405FF49F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9A0292FB-E7AD-4EB8-B319-673D041E0163}" type="pres">
      <dgm:prSet presAssocID="{C2BAE6D4-84C7-4FF2-A982-AE2F49B41FA4}" presName="compositeNode" presStyleCnt="0">
        <dgm:presLayoutVars>
          <dgm:bulletEnabled val="1"/>
        </dgm:presLayoutVars>
      </dgm:prSet>
      <dgm:spPr/>
    </dgm:pt>
    <dgm:pt modelId="{082D35C4-6A28-4845-A972-FC317BA6A4C6}" type="pres">
      <dgm:prSet presAssocID="{C2BAE6D4-84C7-4FF2-A982-AE2F49B41FA4}" presName="imag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57DC013-64CE-477B-84FF-48752DFB47C7}" type="pres">
      <dgm:prSet presAssocID="{C2BAE6D4-84C7-4FF2-A982-AE2F49B41FA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352E64F-D271-4074-B9E2-B970BC17448D}" type="pres">
      <dgm:prSet presAssocID="{C2BAE6D4-84C7-4FF2-A982-AE2F49B41FA4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D5BFF8C-402A-45F5-B42E-8BD7C69ED855}" type="pres">
      <dgm:prSet presAssocID="{9E245026-1541-4D9A-9910-D16C4CECDA0A}" presName="sibTrans" presStyleCnt="0"/>
      <dgm:spPr/>
    </dgm:pt>
    <dgm:pt modelId="{69715BC5-6105-474C-8D70-91E195016A23}" type="pres">
      <dgm:prSet presAssocID="{5EC0C47B-76AA-4A70-B1C5-5E0C3CE843DC}" presName="compositeNode" presStyleCnt="0">
        <dgm:presLayoutVars>
          <dgm:bulletEnabled val="1"/>
        </dgm:presLayoutVars>
      </dgm:prSet>
      <dgm:spPr/>
    </dgm:pt>
    <dgm:pt modelId="{65222991-7EFE-402B-93A8-3E148370E43A}" type="pres">
      <dgm:prSet presAssocID="{5EC0C47B-76AA-4A70-B1C5-5E0C3CE843DC}" presName="imag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970CAB4-3224-4B45-90F0-0656E8FE3B5C}" type="pres">
      <dgm:prSet presAssocID="{5EC0C47B-76AA-4A70-B1C5-5E0C3CE843D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CF678EE-13F0-4F85-AB1F-29A93FEDB482}" type="pres">
      <dgm:prSet presAssocID="{5EC0C47B-76AA-4A70-B1C5-5E0C3CE843DC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64D9452-A907-4CD2-B4B0-4938F11AB632}" type="pres">
      <dgm:prSet presAssocID="{1E09D296-5A05-43DC-A6FD-A65E7CD40F3B}" presName="sibTrans" presStyleCnt="0"/>
      <dgm:spPr/>
    </dgm:pt>
    <dgm:pt modelId="{15A90099-085D-44B0-BF91-B18B666A67B2}" type="pres">
      <dgm:prSet presAssocID="{E73F5290-B91D-4D4D-8AD3-7E33EFC297C3}" presName="compositeNode" presStyleCnt="0">
        <dgm:presLayoutVars>
          <dgm:bulletEnabled val="1"/>
        </dgm:presLayoutVars>
      </dgm:prSet>
      <dgm:spPr/>
    </dgm:pt>
    <dgm:pt modelId="{20E0E7DD-27A3-4B21-8BB9-29F010E1A4AC}" type="pres">
      <dgm:prSet presAssocID="{E73F5290-B91D-4D4D-8AD3-7E33EFC297C3}" presName="imag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0266A0B-7751-41C4-9DBB-CE316E47A11A}" type="pres">
      <dgm:prSet presAssocID="{E73F5290-B91D-4D4D-8AD3-7E33EFC297C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72178E-BB6F-42BD-AE29-E7043DA43F4C}" type="pres">
      <dgm:prSet presAssocID="{E73F5290-B91D-4D4D-8AD3-7E33EFC297C3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4787705-9D84-4D79-9D9F-FA0135A6299B}" type="presOf" srcId="{6A0BE7CA-1E8A-4316-AB1F-F9A18D4EC9D1}" destId="{F970CAB4-3224-4B45-90F0-0656E8FE3B5C}" srcOrd="0" destOrd="2" presId="urn:microsoft.com/office/officeart/2005/8/layout/hList2"/>
    <dgm:cxn modelId="{9AA305A4-88EF-43C3-AD8C-CF7EDCEB84DA}" srcId="{C2BAE6D4-84C7-4FF2-A982-AE2F49B41FA4}" destId="{8A839B83-50D0-4088-8EEC-774BB066B802}" srcOrd="0" destOrd="0" parTransId="{E1306CFE-014B-4D3F-8E65-062C21EFF291}" sibTransId="{13B286E7-9D89-45BB-965D-70B172611C91}"/>
    <dgm:cxn modelId="{EE27154B-5C85-4100-9F74-A12F93CF8642}" type="presOf" srcId="{51A5047A-0422-4CCF-82C3-8C066195E7D5}" destId="{F970CAB4-3224-4B45-90F0-0656E8FE3B5C}" srcOrd="0" destOrd="1" presId="urn:microsoft.com/office/officeart/2005/8/layout/hList2"/>
    <dgm:cxn modelId="{CB0D9C29-2463-4630-98FA-9B67DFF813E7}" srcId="{E73F5290-B91D-4D4D-8AD3-7E33EFC297C3}" destId="{287B8787-8E2E-4A11-91C2-A71B505993AF}" srcOrd="0" destOrd="0" parTransId="{7AAB305E-C607-4D52-BEE4-6BD508BF15AF}" sibTransId="{23676162-3B4A-44F3-8052-E6A86D4ACBA0}"/>
    <dgm:cxn modelId="{A52898DF-CFCF-49BA-924C-B65A20549865}" srcId="{5EC0C47B-76AA-4A70-B1C5-5E0C3CE843DC}" destId="{6A0BE7CA-1E8A-4316-AB1F-F9A18D4EC9D1}" srcOrd="2" destOrd="0" parTransId="{3C2D1795-81CC-4CF5-805E-A965B71F3FD4}" sibTransId="{AF335A4E-2D67-4304-A59A-0C76130B1572}"/>
    <dgm:cxn modelId="{F13E48F3-6236-4850-8C54-397258FAF984}" type="presOf" srcId="{A8432AAE-21A0-4C67-AD42-E1871036F1F7}" destId="{B57DC013-64CE-477B-84FF-48752DFB47C7}" srcOrd="0" destOrd="1" presId="urn:microsoft.com/office/officeart/2005/8/layout/hList2"/>
    <dgm:cxn modelId="{A7D77F0A-A06F-471B-A2CB-840C23931B24}" srcId="{C2BAE6D4-84C7-4FF2-A982-AE2F49B41FA4}" destId="{F15B14BB-2EF5-4E00-BD24-04F32CAEDAE9}" srcOrd="3" destOrd="0" parTransId="{E9139834-877A-4686-AA41-F97975A6EF28}" sibTransId="{4D31338B-2A0C-4196-A5EF-5464A717D103}"/>
    <dgm:cxn modelId="{A7E1FA2D-F474-4819-9223-3941E3D3D267}" srcId="{5EC0C47B-76AA-4A70-B1C5-5E0C3CE843DC}" destId="{A0A8FD9D-5DCD-45CE-B46E-1298427D104C}" srcOrd="0" destOrd="0" parTransId="{830576FC-F756-43A0-82D2-8F525A43CB1F}" sibTransId="{C5FC748B-7ECB-499E-896B-9FBC0CDD15D6}"/>
    <dgm:cxn modelId="{35E4E0BB-E153-4C97-A32F-6708F36D649C}" srcId="{6A0BE7CA-1E8A-4316-AB1F-F9A18D4EC9D1}" destId="{6E69B8CD-CAB3-4371-BB49-D66437DE0C53}" srcOrd="1" destOrd="0" parTransId="{4F288FBC-1B3F-4A06-9881-1DDFA97221BC}" sibTransId="{6BDBC198-FF7E-4C72-A878-BAA5F229F7D4}"/>
    <dgm:cxn modelId="{3C824442-0AF9-4970-B9B7-C43377F42575}" type="presOf" srcId="{BED0750D-CE3B-4BFB-A068-506AAD7B8F86}" destId="{F970CAB4-3224-4B45-90F0-0656E8FE3B5C}" srcOrd="0" destOrd="3" presId="urn:microsoft.com/office/officeart/2005/8/layout/hList2"/>
    <dgm:cxn modelId="{CEC6C40F-DF90-42B8-8D3B-E00BBEB11C5B}" srcId="{E73F5290-B91D-4D4D-8AD3-7E33EFC297C3}" destId="{CA9D40FC-5D63-431F-BB34-D840C3AEB789}" srcOrd="1" destOrd="0" parTransId="{6E13AAC7-3C0C-4A15-B37A-C8B6AB4AC074}" sibTransId="{AA2E2B29-B89D-4B8E-AE5C-77ED6B49726E}"/>
    <dgm:cxn modelId="{97ADDFCA-39AA-44FA-9EE8-C44F4AE7B338}" type="presOf" srcId="{5EC0C47B-76AA-4A70-B1C5-5E0C3CE843DC}" destId="{FCF678EE-13F0-4F85-AB1F-29A93FEDB482}" srcOrd="0" destOrd="0" presId="urn:microsoft.com/office/officeart/2005/8/layout/hList2"/>
    <dgm:cxn modelId="{8EDAF2D1-253D-4669-9EA8-3FE8B1B79391}" type="presOf" srcId="{C2BAE6D4-84C7-4FF2-A982-AE2F49B41FA4}" destId="{9352E64F-D271-4074-B9E2-B970BC17448D}" srcOrd="0" destOrd="0" presId="urn:microsoft.com/office/officeart/2005/8/layout/hList2"/>
    <dgm:cxn modelId="{7B63FC26-7689-4698-AED4-648523EFEB9D}" srcId="{E73F5290-B91D-4D4D-8AD3-7E33EFC297C3}" destId="{C9CF3A5C-7673-4C20-9B8B-B460C6D5EF5F}" srcOrd="2" destOrd="0" parTransId="{55F77C12-BFEE-4E31-A62F-D1FE08A5BBC4}" sibTransId="{3E96309E-46D0-4207-B196-7112923B2AA3}"/>
    <dgm:cxn modelId="{FCD8150C-49D1-4420-948A-0825B859CE9E}" type="presOf" srcId="{E73F5290-B91D-4D4D-8AD3-7E33EFC297C3}" destId="{3272178E-BB6F-42BD-AE29-E7043DA43F4C}" srcOrd="0" destOrd="0" presId="urn:microsoft.com/office/officeart/2005/8/layout/hList2"/>
    <dgm:cxn modelId="{B2AFBD5F-621D-4A41-BF56-AEEA79200F9C}" type="presOf" srcId="{C9CF3A5C-7673-4C20-9B8B-B460C6D5EF5F}" destId="{D0266A0B-7751-41C4-9DBB-CE316E47A11A}" srcOrd="0" destOrd="2" presId="urn:microsoft.com/office/officeart/2005/8/layout/hList2"/>
    <dgm:cxn modelId="{D251917B-AFE3-401C-B7F9-8A139C5D0417}" srcId="{C2BAE6D4-84C7-4FF2-A982-AE2F49B41FA4}" destId="{A8432AAE-21A0-4C67-AD42-E1871036F1F7}" srcOrd="1" destOrd="0" parTransId="{2F124FA4-231B-438F-A6DA-04BEE60D7B3B}" sibTransId="{F5D99CB4-8B39-44C2-AE13-444B7ABF27F8}"/>
    <dgm:cxn modelId="{9858AA46-1E82-4F11-AF3D-87E9168C9B4E}" type="presOf" srcId="{287B8787-8E2E-4A11-91C2-A71B505993AF}" destId="{D0266A0B-7751-41C4-9DBB-CE316E47A11A}" srcOrd="0" destOrd="0" presId="urn:microsoft.com/office/officeart/2005/8/layout/hList2"/>
    <dgm:cxn modelId="{030CCE1C-A534-47B3-A62B-329BC9C2E35F}" type="presOf" srcId="{A0A8FD9D-5DCD-45CE-B46E-1298427D104C}" destId="{F970CAB4-3224-4B45-90F0-0656E8FE3B5C}" srcOrd="0" destOrd="0" presId="urn:microsoft.com/office/officeart/2005/8/layout/hList2"/>
    <dgm:cxn modelId="{0899C65A-3FA2-4389-B66C-B9B5216CB867}" type="presOf" srcId="{8A839B83-50D0-4088-8EEC-774BB066B802}" destId="{B57DC013-64CE-477B-84FF-48752DFB47C7}" srcOrd="0" destOrd="0" presId="urn:microsoft.com/office/officeart/2005/8/layout/hList2"/>
    <dgm:cxn modelId="{7CB3C535-EE2D-403B-830C-09DB66748FD0}" type="presOf" srcId="{F15B14BB-2EF5-4E00-BD24-04F32CAEDAE9}" destId="{B57DC013-64CE-477B-84FF-48752DFB47C7}" srcOrd="0" destOrd="3" presId="urn:microsoft.com/office/officeart/2005/8/layout/hList2"/>
    <dgm:cxn modelId="{38A55B80-8606-4EBC-871A-C1517D565734}" srcId="{D76F521F-0EF5-44C5-AC9F-1BBB405FF49F}" destId="{E73F5290-B91D-4D4D-8AD3-7E33EFC297C3}" srcOrd="2" destOrd="0" parTransId="{2B713FB7-ED37-40F8-B99D-C8889D563EB4}" sibTransId="{DBDF813C-6D5E-4CB3-9DF2-A938E215D88C}"/>
    <dgm:cxn modelId="{22B0CB30-99EA-4C1B-BA9C-55F9E83AFE09}" type="presOf" srcId="{E6A18382-9593-435D-92FA-748C3FC2E4C8}" destId="{B57DC013-64CE-477B-84FF-48752DFB47C7}" srcOrd="0" destOrd="2" presId="urn:microsoft.com/office/officeart/2005/8/layout/hList2"/>
    <dgm:cxn modelId="{A5D06B58-2DAE-48BA-B609-C9D9B13C93A1}" srcId="{C2BAE6D4-84C7-4FF2-A982-AE2F49B41FA4}" destId="{E6A18382-9593-435D-92FA-748C3FC2E4C8}" srcOrd="2" destOrd="0" parTransId="{9F3CAED0-503F-4175-AF3A-106EBA14A314}" sibTransId="{9C60ADAD-D29E-4062-8DED-FA7602DA7588}"/>
    <dgm:cxn modelId="{B0F426EF-C126-4E8E-BF0D-BA60EF1A5585}" srcId="{D76F521F-0EF5-44C5-AC9F-1BBB405FF49F}" destId="{5EC0C47B-76AA-4A70-B1C5-5E0C3CE843DC}" srcOrd="1" destOrd="0" parTransId="{6F1E7F7C-CEEF-4471-B0B3-C09E6227620A}" sibTransId="{1E09D296-5A05-43DC-A6FD-A65E7CD40F3B}"/>
    <dgm:cxn modelId="{5BAB2CFA-9E32-4D85-A07D-17D93E8ECEFC}" type="presOf" srcId="{6E69B8CD-CAB3-4371-BB49-D66437DE0C53}" destId="{F970CAB4-3224-4B45-90F0-0656E8FE3B5C}" srcOrd="0" destOrd="4" presId="urn:microsoft.com/office/officeart/2005/8/layout/hList2"/>
    <dgm:cxn modelId="{C4233C22-9EFB-4E1A-B4B7-5E1F8CE4CE25}" srcId="{5EC0C47B-76AA-4A70-B1C5-5E0C3CE843DC}" destId="{51A5047A-0422-4CCF-82C3-8C066195E7D5}" srcOrd="1" destOrd="0" parTransId="{83042CA4-BA2B-49B0-BFEA-68F50259FC0A}" sibTransId="{22BCBECB-DCC2-4066-AF5D-FC689396F89D}"/>
    <dgm:cxn modelId="{F51DF1D2-1DCB-4068-9BC1-C89BD8B8D0D8}" srcId="{D76F521F-0EF5-44C5-AC9F-1BBB405FF49F}" destId="{C2BAE6D4-84C7-4FF2-A982-AE2F49B41FA4}" srcOrd="0" destOrd="0" parTransId="{2546C734-0D4D-403E-A974-7276F322F976}" sibTransId="{9E245026-1541-4D9A-9910-D16C4CECDA0A}"/>
    <dgm:cxn modelId="{FB4A765C-F54A-4A69-8E36-D1260DAE5CCC}" type="presOf" srcId="{CA9D40FC-5D63-431F-BB34-D840C3AEB789}" destId="{D0266A0B-7751-41C4-9DBB-CE316E47A11A}" srcOrd="0" destOrd="1" presId="urn:microsoft.com/office/officeart/2005/8/layout/hList2"/>
    <dgm:cxn modelId="{433AA36C-7CA3-4F97-9873-7E187C44C342}" type="presOf" srcId="{B97B2976-8EA1-43D3-8B1A-F1DE7B0ED0C3}" destId="{F970CAB4-3224-4B45-90F0-0656E8FE3B5C}" srcOrd="0" destOrd="5" presId="urn:microsoft.com/office/officeart/2005/8/layout/hList2"/>
    <dgm:cxn modelId="{BA951923-69D9-401D-A923-14DEBE2D78EC}" srcId="{6A0BE7CA-1E8A-4316-AB1F-F9A18D4EC9D1}" destId="{B97B2976-8EA1-43D3-8B1A-F1DE7B0ED0C3}" srcOrd="2" destOrd="0" parTransId="{E56A0514-9BDF-4CA8-BDD5-5702ED8997D8}" sibTransId="{FE06EF64-32B1-4F27-AC45-30ED4DB69664}"/>
    <dgm:cxn modelId="{35F9E7E7-4367-4401-ABBC-4682DC46D00D}" type="presOf" srcId="{D76F521F-0EF5-44C5-AC9F-1BBB405FF49F}" destId="{0E77E848-2FFA-497A-A328-4D035132FC87}" srcOrd="0" destOrd="0" presId="urn:microsoft.com/office/officeart/2005/8/layout/hList2"/>
    <dgm:cxn modelId="{235A49C1-3377-487C-AF4F-969EBB572DE0}" srcId="{6A0BE7CA-1E8A-4316-AB1F-F9A18D4EC9D1}" destId="{BED0750D-CE3B-4BFB-A068-506AAD7B8F86}" srcOrd="0" destOrd="0" parTransId="{595EB418-7B8E-465A-A87C-5EECAAD68557}" sibTransId="{BDBDD236-539E-4164-98D1-8BBBC55B1521}"/>
    <dgm:cxn modelId="{BA2F156D-70D2-49CC-AF23-05FF451B1613}" type="presParOf" srcId="{0E77E848-2FFA-497A-A328-4D035132FC87}" destId="{9A0292FB-E7AD-4EB8-B319-673D041E0163}" srcOrd="0" destOrd="0" presId="urn:microsoft.com/office/officeart/2005/8/layout/hList2"/>
    <dgm:cxn modelId="{95E5B328-9635-433B-A5F0-99167F85D139}" type="presParOf" srcId="{9A0292FB-E7AD-4EB8-B319-673D041E0163}" destId="{082D35C4-6A28-4845-A972-FC317BA6A4C6}" srcOrd="0" destOrd="0" presId="urn:microsoft.com/office/officeart/2005/8/layout/hList2"/>
    <dgm:cxn modelId="{42691108-4C02-4286-B521-9FBE0853309A}" type="presParOf" srcId="{9A0292FB-E7AD-4EB8-B319-673D041E0163}" destId="{B57DC013-64CE-477B-84FF-48752DFB47C7}" srcOrd="1" destOrd="0" presId="urn:microsoft.com/office/officeart/2005/8/layout/hList2"/>
    <dgm:cxn modelId="{166CA6B3-D38B-4E04-9D87-552BF15E91AB}" type="presParOf" srcId="{9A0292FB-E7AD-4EB8-B319-673D041E0163}" destId="{9352E64F-D271-4074-B9E2-B970BC17448D}" srcOrd="2" destOrd="0" presId="urn:microsoft.com/office/officeart/2005/8/layout/hList2"/>
    <dgm:cxn modelId="{0B12BE43-6B9D-4F29-A0D2-C2E719722C98}" type="presParOf" srcId="{0E77E848-2FFA-497A-A328-4D035132FC87}" destId="{CD5BFF8C-402A-45F5-B42E-8BD7C69ED855}" srcOrd="1" destOrd="0" presId="urn:microsoft.com/office/officeart/2005/8/layout/hList2"/>
    <dgm:cxn modelId="{CD69CC5E-0E17-4BA6-9922-E9C0A3355863}" type="presParOf" srcId="{0E77E848-2FFA-497A-A328-4D035132FC87}" destId="{69715BC5-6105-474C-8D70-91E195016A23}" srcOrd="2" destOrd="0" presId="urn:microsoft.com/office/officeart/2005/8/layout/hList2"/>
    <dgm:cxn modelId="{11AF4FE6-6D75-4D37-995D-46B3FF1A895F}" type="presParOf" srcId="{69715BC5-6105-474C-8D70-91E195016A23}" destId="{65222991-7EFE-402B-93A8-3E148370E43A}" srcOrd="0" destOrd="0" presId="urn:microsoft.com/office/officeart/2005/8/layout/hList2"/>
    <dgm:cxn modelId="{85D688D0-3F9C-45E0-810B-6CC7E97F16BF}" type="presParOf" srcId="{69715BC5-6105-474C-8D70-91E195016A23}" destId="{F970CAB4-3224-4B45-90F0-0656E8FE3B5C}" srcOrd="1" destOrd="0" presId="urn:microsoft.com/office/officeart/2005/8/layout/hList2"/>
    <dgm:cxn modelId="{D387F43E-1C34-46F3-80F2-DEF13D3DF544}" type="presParOf" srcId="{69715BC5-6105-474C-8D70-91E195016A23}" destId="{FCF678EE-13F0-4F85-AB1F-29A93FEDB482}" srcOrd="2" destOrd="0" presId="urn:microsoft.com/office/officeart/2005/8/layout/hList2"/>
    <dgm:cxn modelId="{0C815F02-50D9-4AE3-8459-3BD736E8FEC0}" type="presParOf" srcId="{0E77E848-2FFA-497A-A328-4D035132FC87}" destId="{E64D9452-A907-4CD2-B4B0-4938F11AB632}" srcOrd="3" destOrd="0" presId="urn:microsoft.com/office/officeart/2005/8/layout/hList2"/>
    <dgm:cxn modelId="{2BD40E4B-9421-4151-ABA4-7373B91C8245}" type="presParOf" srcId="{0E77E848-2FFA-497A-A328-4D035132FC87}" destId="{15A90099-085D-44B0-BF91-B18B666A67B2}" srcOrd="4" destOrd="0" presId="urn:microsoft.com/office/officeart/2005/8/layout/hList2"/>
    <dgm:cxn modelId="{CA478966-F715-4400-B58A-8150000B8E2E}" type="presParOf" srcId="{15A90099-085D-44B0-BF91-B18B666A67B2}" destId="{20E0E7DD-27A3-4B21-8BB9-29F010E1A4AC}" srcOrd="0" destOrd="0" presId="urn:microsoft.com/office/officeart/2005/8/layout/hList2"/>
    <dgm:cxn modelId="{C419CF4B-D503-41BD-B520-1ADD98B5E828}" type="presParOf" srcId="{15A90099-085D-44B0-BF91-B18B666A67B2}" destId="{D0266A0B-7751-41C4-9DBB-CE316E47A11A}" srcOrd="1" destOrd="0" presId="urn:microsoft.com/office/officeart/2005/8/layout/hList2"/>
    <dgm:cxn modelId="{35DE3DCF-90A4-43D3-BD23-4C989E5814E8}" type="presParOf" srcId="{15A90099-085D-44B0-BF91-B18B666A67B2}" destId="{3272178E-BB6F-42BD-AE29-E7043DA43F4C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CBAE33-66E0-4C26-BBA6-AED05EF3F43C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s-MX"/>
        </a:p>
      </dgm:t>
    </dgm:pt>
    <dgm:pt modelId="{1D18DC19-ABAA-480E-9BBD-76AB67309A5B}">
      <dgm:prSet/>
      <dgm:spPr/>
      <dgm:t>
        <a:bodyPr/>
        <a:lstStyle/>
        <a:p>
          <a:pPr rtl="0"/>
          <a:r>
            <a:rPr lang="es-MX" dirty="0" smtClean="0"/>
            <a:t>La Política de Desarrollo Empresarial de Baja California 2012-2020 considera 3 tipos de vocaciones productivas: </a:t>
          </a:r>
          <a:endParaRPr lang="es-MX" dirty="0"/>
        </a:p>
      </dgm:t>
    </dgm:pt>
    <dgm:pt modelId="{7D792C1E-43BC-48F4-92E6-327527A14E1B}" type="parTrans" cxnId="{A4CBEDED-475C-47E3-9AF7-2E3C4C10F4DB}">
      <dgm:prSet/>
      <dgm:spPr/>
      <dgm:t>
        <a:bodyPr/>
        <a:lstStyle/>
        <a:p>
          <a:endParaRPr lang="es-MX"/>
        </a:p>
      </dgm:t>
    </dgm:pt>
    <dgm:pt modelId="{C55AF11B-155E-4123-BEDC-E6D0DF820E8C}" type="sibTrans" cxnId="{A4CBEDED-475C-47E3-9AF7-2E3C4C10F4DB}">
      <dgm:prSet/>
      <dgm:spPr/>
      <dgm:t>
        <a:bodyPr/>
        <a:lstStyle/>
        <a:p>
          <a:endParaRPr lang="es-MX"/>
        </a:p>
      </dgm:t>
    </dgm:pt>
    <dgm:pt modelId="{DA2EAF2B-83F8-4388-93A0-7F2BAADE00F1}">
      <dgm:prSet/>
      <dgm:spPr/>
      <dgm:t>
        <a:bodyPr/>
        <a:lstStyle/>
        <a:p>
          <a:pPr rtl="0"/>
          <a:r>
            <a:rPr lang="es-MX" b="1" dirty="0" smtClean="0"/>
            <a:t>Vocaciones razonables</a:t>
          </a:r>
          <a:r>
            <a:rPr lang="es-MX" dirty="0" smtClean="0"/>
            <a:t>. Tienen alto valor en variables relevantes</a:t>
          </a:r>
          <a:endParaRPr lang="es-MX" dirty="0"/>
        </a:p>
      </dgm:t>
    </dgm:pt>
    <dgm:pt modelId="{0D0D661C-35F3-4BF3-92F9-21C3A082E5CB}" type="parTrans" cxnId="{8F0D8A34-7F76-4F6B-ADD8-9FCFBE2DCEE1}">
      <dgm:prSet/>
      <dgm:spPr/>
      <dgm:t>
        <a:bodyPr/>
        <a:lstStyle/>
        <a:p>
          <a:endParaRPr lang="es-MX"/>
        </a:p>
      </dgm:t>
    </dgm:pt>
    <dgm:pt modelId="{67D910AB-54B9-4A99-88BC-6867F5B6FC60}" type="sibTrans" cxnId="{8F0D8A34-7F76-4F6B-ADD8-9FCFBE2DCEE1}">
      <dgm:prSet/>
      <dgm:spPr/>
      <dgm:t>
        <a:bodyPr/>
        <a:lstStyle/>
        <a:p>
          <a:endParaRPr lang="es-MX"/>
        </a:p>
      </dgm:t>
    </dgm:pt>
    <dgm:pt modelId="{2DB088F4-27D9-4A45-9099-3E4E6920BA92}">
      <dgm:prSet/>
      <dgm:spPr/>
      <dgm:t>
        <a:bodyPr/>
        <a:lstStyle/>
        <a:p>
          <a:pPr rtl="0"/>
          <a:r>
            <a:rPr lang="es-MX" b="1" dirty="0" smtClean="0"/>
            <a:t>Vocaciones por impulsar</a:t>
          </a:r>
          <a:r>
            <a:rPr lang="es-MX" dirty="0" smtClean="0"/>
            <a:t>. Crecen en valores relevantes pero a ritmo lento.</a:t>
          </a:r>
          <a:endParaRPr lang="es-MX" dirty="0"/>
        </a:p>
      </dgm:t>
    </dgm:pt>
    <dgm:pt modelId="{B9A142E1-32A3-45D8-9512-1B6323E73E42}" type="parTrans" cxnId="{5411E284-4559-446B-AC02-566BB11DD197}">
      <dgm:prSet/>
      <dgm:spPr/>
      <dgm:t>
        <a:bodyPr/>
        <a:lstStyle/>
        <a:p>
          <a:endParaRPr lang="es-MX"/>
        </a:p>
      </dgm:t>
    </dgm:pt>
    <dgm:pt modelId="{F627642E-3BD5-4276-8A5F-BFEDA64DCD02}" type="sibTrans" cxnId="{5411E284-4559-446B-AC02-566BB11DD197}">
      <dgm:prSet/>
      <dgm:spPr/>
      <dgm:t>
        <a:bodyPr/>
        <a:lstStyle/>
        <a:p>
          <a:endParaRPr lang="es-MX"/>
        </a:p>
      </dgm:t>
    </dgm:pt>
    <dgm:pt modelId="{E91A9D2D-445B-49C3-A07F-60DEA9C1D990}">
      <dgm:prSet/>
      <dgm:spPr/>
      <dgm:t>
        <a:bodyPr/>
        <a:lstStyle/>
        <a:p>
          <a:pPr rtl="0"/>
          <a:r>
            <a:rPr lang="es-MX" b="1" dirty="0" smtClean="0"/>
            <a:t>Vocaciones por incubar</a:t>
          </a:r>
          <a:r>
            <a:rPr lang="es-MX" dirty="0" smtClean="0"/>
            <a:t>. Sin valor elevado en valores relevantes pero creciendo a ritmo acelerado.</a:t>
          </a:r>
          <a:endParaRPr lang="es-MX" dirty="0"/>
        </a:p>
      </dgm:t>
    </dgm:pt>
    <dgm:pt modelId="{5EBDB491-43BC-4C7A-89F2-47B75DA7CAD3}" type="parTrans" cxnId="{37059D0A-B655-4DBE-B33F-0995BA0A6413}">
      <dgm:prSet/>
      <dgm:spPr/>
      <dgm:t>
        <a:bodyPr/>
        <a:lstStyle/>
        <a:p>
          <a:endParaRPr lang="es-MX"/>
        </a:p>
      </dgm:t>
    </dgm:pt>
    <dgm:pt modelId="{04EBC05A-736B-4440-B412-979AF804CA5E}" type="sibTrans" cxnId="{37059D0A-B655-4DBE-B33F-0995BA0A6413}">
      <dgm:prSet/>
      <dgm:spPr/>
      <dgm:t>
        <a:bodyPr/>
        <a:lstStyle/>
        <a:p>
          <a:endParaRPr lang="es-MX"/>
        </a:p>
      </dgm:t>
    </dgm:pt>
    <dgm:pt modelId="{BE007984-A596-4E6C-B1EE-9D9A21A77348}" type="pres">
      <dgm:prSet presAssocID="{34CBAE33-66E0-4C26-BBA6-AED05EF3F43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1666E4C-2183-4A27-9D7A-9ED23F50A83D}" type="pres">
      <dgm:prSet presAssocID="{34CBAE33-66E0-4C26-BBA6-AED05EF3F43C}" presName="arrow" presStyleLbl="bgShp" presStyleIdx="0" presStyleCnt="1"/>
      <dgm:spPr/>
    </dgm:pt>
    <dgm:pt modelId="{D053C71C-6007-480A-A9C9-E5CD97478719}" type="pres">
      <dgm:prSet presAssocID="{34CBAE33-66E0-4C26-BBA6-AED05EF3F43C}" presName="linearProcess" presStyleCnt="0"/>
      <dgm:spPr/>
    </dgm:pt>
    <dgm:pt modelId="{E289368F-031C-4BDD-AB19-107FCBC89FFE}" type="pres">
      <dgm:prSet presAssocID="{1D18DC19-ABAA-480E-9BBD-76AB67309A5B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70D918F-9210-4B21-9A3A-2D51C38DD940}" type="presOf" srcId="{2DB088F4-27D9-4A45-9099-3E4E6920BA92}" destId="{E289368F-031C-4BDD-AB19-107FCBC89FFE}" srcOrd="0" destOrd="2" presId="urn:microsoft.com/office/officeart/2005/8/layout/hProcess9"/>
    <dgm:cxn modelId="{5411E284-4559-446B-AC02-566BB11DD197}" srcId="{1D18DC19-ABAA-480E-9BBD-76AB67309A5B}" destId="{2DB088F4-27D9-4A45-9099-3E4E6920BA92}" srcOrd="1" destOrd="0" parTransId="{B9A142E1-32A3-45D8-9512-1B6323E73E42}" sibTransId="{F627642E-3BD5-4276-8A5F-BFEDA64DCD02}"/>
    <dgm:cxn modelId="{1F02865D-847F-45F2-BC31-D5AFDAF3AE6F}" type="presOf" srcId="{E91A9D2D-445B-49C3-A07F-60DEA9C1D990}" destId="{E289368F-031C-4BDD-AB19-107FCBC89FFE}" srcOrd="0" destOrd="3" presId="urn:microsoft.com/office/officeart/2005/8/layout/hProcess9"/>
    <dgm:cxn modelId="{50074A52-F85E-47ED-A961-24B63D9B2463}" type="presOf" srcId="{1D18DC19-ABAA-480E-9BBD-76AB67309A5B}" destId="{E289368F-031C-4BDD-AB19-107FCBC89FFE}" srcOrd="0" destOrd="0" presId="urn:microsoft.com/office/officeart/2005/8/layout/hProcess9"/>
    <dgm:cxn modelId="{A4CBEDED-475C-47E3-9AF7-2E3C4C10F4DB}" srcId="{34CBAE33-66E0-4C26-BBA6-AED05EF3F43C}" destId="{1D18DC19-ABAA-480E-9BBD-76AB67309A5B}" srcOrd="0" destOrd="0" parTransId="{7D792C1E-43BC-48F4-92E6-327527A14E1B}" sibTransId="{C55AF11B-155E-4123-BEDC-E6D0DF820E8C}"/>
    <dgm:cxn modelId="{37059D0A-B655-4DBE-B33F-0995BA0A6413}" srcId="{1D18DC19-ABAA-480E-9BBD-76AB67309A5B}" destId="{E91A9D2D-445B-49C3-A07F-60DEA9C1D990}" srcOrd="2" destOrd="0" parTransId="{5EBDB491-43BC-4C7A-89F2-47B75DA7CAD3}" sibTransId="{04EBC05A-736B-4440-B412-979AF804CA5E}"/>
    <dgm:cxn modelId="{31515D90-9482-438B-A162-418E774E3CE3}" type="presOf" srcId="{DA2EAF2B-83F8-4388-93A0-7F2BAADE00F1}" destId="{E289368F-031C-4BDD-AB19-107FCBC89FFE}" srcOrd="0" destOrd="1" presId="urn:microsoft.com/office/officeart/2005/8/layout/hProcess9"/>
    <dgm:cxn modelId="{2E08D840-B493-412C-A67F-D42C7EDE09E9}" type="presOf" srcId="{34CBAE33-66E0-4C26-BBA6-AED05EF3F43C}" destId="{BE007984-A596-4E6C-B1EE-9D9A21A77348}" srcOrd="0" destOrd="0" presId="urn:microsoft.com/office/officeart/2005/8/layout/hProcess9"/>
    <dgm:cxn modelId="{8F0D8A34-7F76-4F6B-ADD8-9FCFBE2DCEE1}" srcId="{1D18DC19-ABAA-480E-9BBD-76AB67309A5B}" destId="{DA2EAF2B-83F8-4388-93A0-7F2BAADE00F1}" srcOrd="0" destOrd="0" parTransId="{0D0D661C-35F3-4BF3-92F9-21C3A082E5CB}" sibTransId="{67D910AB-54B9-4A99-88BC-6867F5B6FC60}"/>
    <dgm:cxn modelId="{E592EE27-4AF7-4670-AAD4-DC0853DD2213}" type="presParOf" srcId="{BE007984-A596-4E6C-B1EE-9D9A21A77348}" destId="{E1666E4C-2183-4A27-9D7A-9ED23F50A83D}" srcOrd="0" destOrd="0" presId="urn:microsoft.com/office/officeart/2005/8/layout/hProcess9"/>
    <dgm:cxn modelId="{741A8F10-E9E5-4302-8F40-1D0425524B9B}" type="presParOf" srcId="{BE007984-A596-4E6C-B1EE-9D9A21A77348}" destId="{D053C71C-6007-480A-A9C9-E5CD97478719}" srcOrd="1" destOrd="0" presId="urn:microsoft.com/office/officeart/2005/8/layout/hProcess9"/>
    <dgm:cxn modelId="{5B2DC712-6FCA-4818-ABD0-D4F965B6D27D}" type="presParOf" srcId="{D053C71C-6007-480A-A9C9-E5CD97478719}" destId="{E289368F-031C-4BDD-AB19-107FCBC89FFE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A30A96-67B6-4454-B8E7-C67A7FB592E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E54644D-16B1-4688-9823-9AF2AC7E0CDE}">
      <dgm:prSet phldrT="[Texto]"/>
      <dgm:spPr/>
      <dgm:t>
        <a:bodyPr/>
        <a:lstStyle/>
        <a:p>
          <a:r>
            <a:rPr lang="es-MX" dirty="0" smtClean="0"/>
            <a:t>Administración Pública Estatal</a:t>
          </a:r>
          <a:endParaRPr lang="es-MX" dirty="0"/>
        </a:p>
      </dgm:t>
    </dgm:pt>
    <dgm:pt modelId="{1C292C31-E9F5-4452-ACF5-1CDC6D6716AF}" type="parTrans" cxnId="{14FCEE37-6401-46E2-8AD5-C62103CE3CDB}">
      <dgm:prSet/>
      <dgm:spPr/>
      <dgm:t>
        <a:bodyPr/>
        <a:lstStyle/>
        <a:p>
          <a:endParaRPr lang="es-MX"/>
        </a:p>
      </dgm:t>
    </dgm:pt>
    <dgm:pt modelId="{590AA09A-CF1E-453E-8CCE-5110AB9064D9}" type="sibTrans" cxnId="{14FCEE37-6401-46E2-8AD5-C62103CE3CDB}">
      <dgm:prSet/>
      <dgm:spPr/>
      <dgm:t>
        <a:bodyPr/>
        <a:lstStyle/>
        <a:p>
          <a:endParaRPr lang="es-MX"/>
        </a:p>
      </dgm:t>
    </dgm:pt>
    <dgm:pt modelId="{284F33C4-2E69-4F8C-AA8C-8C61E13746AE}">
      <dgm:prSet phldrT="[Texto]"/>
      <dgm:spPr/>
      <dgm:t>
        <a:bodyPr/>
        <a:lstStyle/>
        <a:p>
          <a:r>
            <a:rPr lang="es-MX" dirty="0" smtClean="0"/>
            <a:t>Administración Pública Paraestatal</a:t>
          </a:r>
          <a:endParaRPr lang="es-MX" dirty="0"/>
        </a:p>
      </dgm:t>
    </dgm:pt>
    <dgm:pt modelId="{0755C834-064F-485B-B6AF-CC568204391A}" type="parTrans" cxnId="{08059407-2E67-4107-BF40-882077B9EBC2}">
      <dgm:prSet/>
      <dgm:spPr/>
      <dgm:t>
        <a:bodyPr/>
        <a:lstStyle/>
        <a:p>
          <a:endParaRPr lang="es-MX"/>
        </a:p>
      </dgm:t>
    </dgm:pt>
    <dgm:pt modelId="{D7421D14-6923-4991-ACFD-A5DBD92259AB}" type="sibTrans" cxnId="{08059407-2E67-4107-BF40-882077B9EBC2}">
      <dgm:prSet/>
      <dgm:spPr/>
      <dgm:t>
        <a:bodyPr/>
        <a:lstStyle/>
        <a:p>
          <a:endParaRPr lang="es-MX"/>
        </a:p>
      </dgm:t>
    </dgm:pt>
    <dgm:pt modelId="{2A957BC1-5113-4082-991D-740D59E5B957}">
      <dgm:prSet phldrT="[Texto]"/>
      <dgm:spPr/>
      <dgm:t>
        <a:bodyPr/>
        <a:lstStyle/>
        <a:p>
          <a:r>
            <a:rPr lang="es-MX" dirty="0" smtClean="0"/>
            <a:t>Dependencias federales</a:t>
          </a:r>
          <a:endParaRPr lang="es-MX" dirty="0"/>
        </a:p>
      </dgm:t>
    </dgm:pt>
    <dgm:pt modelId="{383F1B4F-5645-4FBF-9939-60F0FA9BE1B9}" type="parTrans" cxnId="{42F71CE3-603B-4547-835A-07A6FAB7F694}">
      <dgm:prSet/>
      <dgm:spPr/>
      <dgm:t>
        <a:bodyPr/>
        <a:lstStyle/>
        <a:p>
          <a:endParaRPr lang="es-MX"/>
        </a:p>
      </dgm:t>
    </dgm:pt>
    <dgm:pt modelId="{C27D4237-A953-472B-A358-C0D7FFEF0B04}" type="sibTrans" cxnId="{42F71CE3-603B-4547-835A-07A6FAB7F694}">
      <dgm:prSet/>
      <dgm:spPr/>
      <dgm:t>
        <a:bodyPr/>
        <a:lstStyle/>
        <a:p>
          <a:endParaRPr lang="es-MX"/>
        </a:p>
      </dgm:t>
    </dgm:pt>
    <dgm:pt modelId="{2BCE413C-B0D0-4EA3-ABAA-9492BEC82905}" type="pres">
      <dgm:prSet presAssocID="{96A30A96-67B6-4454-B8E7-C67A7FB592E0}" presName="compositeShape" presStyleCnt="0">
        <dgm:presLayoutVars>
          <dgm:chMax val="7"/>
          <dgm:dir/>
          <dgm:resizeHandles val="exact"/>
        </dgm:presLayoutVars>
      </dgm:prSet>
      <dgm:spPr/>
    </dgm:pt>
    <dgm:pt modelId="{D2551C5B-7075-4A3C-89BD-C621A0B2D2E2}" type="pres">
      <dgm:prSet presAssocID="{AE54644D-16B1-4688-9823-9AF2AC7E0CDE}" presName="circ1" presStyleLbl="vennNode1" presStyleIdx="0" presStyleCnt="3"/>
      <dgm:spPr/>
      <dgm:t>
        <a:bodyPr/>
        <a:lstStyle/>
        <a:p>
          <a:endParaRPr lang="es-MX"/>
        </a:p>
      </dgm:t>
    </dgm:pt>
    <dgm:pt modelId="{15CED764-CC70-49E3-A6E9-B59867C631FD}" type="pres">
      <dgm:prSet presAssocID="{AE54644D-16B1-4688-9823-9AF2AC7E0CD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24BD796-A4FC-4A83-995E-91F6DF260E99}" type="pres">
      <dgm:prSet presAssocID="{284F33C4-2E69-4F8C-AA8C-8C61E13746AE}" presName="circ2" presStyleLbl="vennNode1" presStyleIdx="1" presStyleCnt="3"/>
      <dgm:spPr/>
      <dgm:t>
        <a:bodyPr/>
        <a:lstStyle/>
        <a:p>
          <a:endParaRPr lang="es-MX"/>
        </a:p>
      </dgm:t>
    </dgm:pt>
    <dgm:pt modelId="{F9976DF9-AA0C-498B-A644-DE2B778026E7}" type="pres">
      <dgm:prSet presAssocID="{284F33C4-2E69-4F8C-AA8C-8C61E13746A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DE320B-EE80-456A-85D9-342AE39C8B81}" type="pres">
      <dgm:prSet presAssocID="{2A957BC1-5113-4082-991D-740D59E5B957}" presName="circ3" presStyleLbl="vennNode1" presStyleIdx="2" presStyleCnt="3"/>
      <dgm:spPr/>
      <dgm:t>
        <a:bodyPr/>
        <a:lstStyle/>
        <a:p>
          <a:endParaRPr lang="es-MX"/>
        </a:p>
      </dgm:t>
    </dgm:pt>
    <dgm:pt modelId="{DA4CD30C-E65C-43A9-837F-CD974E7A2E78}" type="pres">
      <dgm:prSet presAssocID="{2A957BC1-5113-4082-991D-740D59E5B95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EBC5BCA-71DE-4BBA-8B36-7DC1223E4B56}" type="presOf" srcId="{AE54644D-16B1-4688-9823-9AF2AC7E0CDE}" destId="{15CED764-CC70-49E3-A6E9-B59867C631FD}" srcOrd="1" destOrd="0" presId="urn:microsoft.com/office/officeart/2005/8/layout/venn1"/>
    <dgm:cxn modelId="{8D5FF00B-805E-4DA3-884A-B1A385FA8F92}" type="presOf" srcId="{284F33C4-2E69-4F8C-AA8C-8C61E13746AE}" destId="{F9976DF9-AA0C-498B-A644-DE2B778026E7}" srcOrd="1" destOrd="0" presId="urn:microsoft.com/office/officeart/2005/8/layout/venn1"/>
    <dgm:cxn modelId="{3BB96FBA-56F6-4F46-9BF0-684A28DDDB4A}" type="presOf" srcId="{AE54644D-16B1-4688-9823-9AF2AC7E0CDE}" destId="{D2551C5B-7075-4A3C-89BD-C621A0B2D2E2}" srcOrd="0" destOrd="0" presId="urn:microsoft.com/office/officeart/2005/8/layout/venn1"/>
    <dgm:cxn modelId="{42F71CE3-603B-4547-835A-07A6FAB7F694}" srcId="{96A30A96-67B6-4454-B8E7-C67A7FB592E0}" destId="{2A957BC1-5113-4082-991D-740D59E5B957}" srcOrd="2" destOrd="0" parTransId="{383F1B4F-5645-4FBF-9939-60F0FA9BE1B9}" sibTransId="{C27D4237-A953-472B-A358-C0D7FFEF0B04}"/>
    <dgm:cxn modelId="{1C45E7A0-F861-4A88-A68C-A688E259ABA9}" type="presOf" srcId="{2A957BC1-5113-4082-991D-740D59E5B957}" destId="{DA4CD30C-E65C-43A9-837F-CD974E7A2E78}" srcOrd="1" destOrd="0" presId="urn:microsoft.com/office/officeart/2005/8/layout/venn1"/>
    <dgm:cxn modelId="{08059407-2E67-4107-BF40-882077B9EBC2}" srcId="{96A30A96-67B6-4454-B8E7-C67A7FB592E0}" destId="{284F33C4-2E69-4F8C-AA8C-8C61E13746AE}" srcOrd="1" destOrd="0" parTransId="{0755C834-064F-485B-B6AF-CC568204391A}" sibTransId="{D7421D14-6923-4991-ACFD-A5DBD92259AB}"/>
    <dgm:cxn modelId="{FCC1CEAB-7815-4CA8-BE58-C89AFDF29F08}" type="presOf" srcId="{2A957BC1-5113-4082-991D-740D59E5B957}" destId="{2FDE320B-EE80-456A-85D9-342AE39C8B81}" srcOrd="0" destOrd="0" presId="urn:microsoft.com/office/officeart/2005/8/layout/venn1"/>
    <dgm:cxn modelId="{300DCC81-8E88-4270-87B7-CE9F94CBFB01}" type="presOf" srcId="{96A30A96-67B6-4454-B8E7-C67A7FB592E0}" destId="{2BCE413C-B0D0-4EA3-ABAA-9492BEC82905}" srcOrd="0" destOrd="0" presId="urn:microsoft.com/office/officeart/2005/8/layout/venn1"/>
    <dgm:cxn modelId="{7EB3B3F4-7284-4B93-A90D-C2F830EEEC8C}" type="presOf" srcId="{284F33C4-2E69-4F8C-AA8C-8C61E13746AE}" destId="{124BD796-A4FC-4A83-995E-91F6DF260E99}" srcOrd="0" destOrd="0" presId="urn:microsoft.com/office/officeart/2005/8/layout/venn1"/>
    <dgm:cxn modelId="{14FCEE37-6401-46E2-8AD5-C62103CE3CDB}" srcId="{96A30A96-67B6-4454-B8E7-C67A7FB592E0}" destId="{AE54644D-16B1-4688-9823-9AF2AC7E0CDE}" srcOrd="0" destOrd="0" parTransId="{1C292C31-E9F5-4452-ACF5-1CDC6D6716AF}" sibTransId="{590AA09A-CF1E-453E-8CCE-5110AB9064D9}"/>
    <dgm:cxn modelId="{CFA91D01-95E6-47C1-9A65-DCB1CBD7FA06}" type="presParOf" srcId="{2BCE413C-B0D0-4EA3-ABAA-9492BEC82905}" destId="{D2551C5B-7075-4A3C-89BD-C621A0B2D2E2}" srcOrd="0" destOrd="0" presId="urn:microsoft.com/office/officeart/2005/8/layout/venn1"/>
    <dgm:cxn modelId="{0E0697FA-A3FB-4428-97B8-48F8BC52FA77}" type="presParOf" srcId="{2BCE413C-B0D0-4EA3-ABAA-9492BEC82905}" destId="{15CED764-CC70-49E3-A6E9-B59867C631FD}" srcOrd="1" destOrd="0" presId="urn:microsoft.com/office/officeart/2005/8/layout/venn1"/>
    <dgm:cxn modelId="{E16AB2B9-70C5-4C8D-AF1D-223BA13EC2CA}" type="presParOf" srcId="{2BCE413C-B0D0-4EA3-ABAA-9492BEC82905}" destId="{124BD796-A4FC-4A83-995E-91F6DF260E99}" srcOrd="2" destOrd="0" presId="urn:microsoft.com/office/officeart/2005/8/layout/venn1"/>
    <dgm:cxn modelId="{823F22FB-3262-4BC9-B045-E09044F0CEA4}" type="presParOf" srcId="{2BCE413C-B0D0-4EA3-ABAA-9492BEC82905}" destId="{F9976DF9-AA0C-498B-A644-DE2B778026E7}" srcOrd="3" destOrd="0" presId="urn:microsoft.com/office/officeart/2005/8/layout/venn1"/>
    <dgm:cxn modelId="{80133685-CA53-4828-9844-E109CA308672}" type="presParOf" srcId="{2BCE413C-B0D0-4EA3-ABAA-9492BEC82905}" destId="{2FDE320B-EE80-456A-85D9-342AE39C8B81}" srcOrd="4" destOrd="0" presId="urn:microsoft.com/office/officeart/2005/8/layout/venn1"/>
    <dgm:cxn modelId="{C7D42375-DD0C-4264-955F-C61AA2070470}" type="presParOf" srcId="{2BCE413C-B0D0-4EA3-ABAA-9492BEC82905}" destId="{DA4CD30C-E65C-43A9-837F-CD974E7A2E7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187DCD-BB41-4922-8189-BF4F0E64F20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8E3AB7DB-5F0A-408D-B6DF-7B465FB5779E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lang="es-ES" b="1" dirty="0" smtClean="0"/>
            <a:t>Organismos públicos</a:t>
          </a:r>
          <a:endParaRPr lang="es-MX" dirty="0"/>
        </a:p>
      </dgm:t>
    </dgm:pt>
    <dgm:pt modelId="{6E6C4194-5D50-40AA-A839-2BA98E3F5EF4}" type="parTrans" cxnId="{CF10A69A-61AD-42F1-8F5B-079237842AF8}">
      <dgm:prSet/>
      <dgm:spPr/>
      <dgm:t>
        <a:bodyPr/>
        <a:lstStyle/>
        <a:p>
          <a:endParaRPr lang="es-MX"/>
        </a:p>
      </dgm:t>
    </dgm:pt>
    <dgm:pt modelId="{46B11775-FEFF-4D6F-84C8-6F340DEEF047}" type="sibTrans" cxnId="{CF10A69A-61AD-42F1-8F5B-079237842AF8}">
      <dgm:prSet/>
      <dgm:spPr/>
      <dgm:t>
        <a:bodyPr/>
        <a:lstStyle/>
        <a:p>
          <a:endParaRPr lang="es-MX"/>
        </a:p>
      </dgm:t>
    </dgm:pt>
    <dgm:pt modelId="{C4FE08F0-A80A-4390-8CC7-9BD05B24813D}" type="pres">
      <dgm:prSet presAssocID="{8B187DCD-BB41-4922-8189-BF4F0E64F2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7D38C72-94A6-4276-9023-FADF14C98718}" type="pres">
      <dgm:prSet presAssocID="{8E3AB7DB-5F0A-408D-B6DF-7B465FB5779E}" presName="parentText" presStyleLbl="node1" presStyleIdx="0" presStyleCnt="1" custLinFactNeighborX="-13165" custLinFactNeighborY="-1327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F10A69A-61AD-42F1-8F5B-079237842AF8}" srcId="{8B187DCD-BB41-4922-8189-BF4F0E64F204}" destId="{8E3AB7DB-5F0A-408D-B6DF-7B465FB5779E}" srcOrd="0" destOrd="0" parTransId="{6E6C4194-5D50-40AA-A839-2BA98E3F5EF4}" sibTransId="{46B11775-FEFF-4D6F-84C8-6F340DEEF047}"/>
    <dgm:cxn modelId="{78EAA236-C52D-4301-996B-9D84B92A8EAE}" type="presOf" srcId="{8B187DCD-BB41-4922-8189-BF4F0E64F204}" destId="{C4FE08F0-A80A-4390-8CC7-9BD05B24813D}" srcOrd="0" destOrd="0" presId="urn:microsoft.com/office/officeart/2005/8/layout/vList2"/>
    <dgm:cxn modelId="{EBD2536F-B4F1-41F4-A5A5-32FE7650D495}" type="presOf" srcId="{8E3AB7DB-5F0A-408D-B6DF-7B465FB5779E}" destId="{77D38C72-94A6-4276-9023-FADF14C98718}" srcOrd="0" destOrd="0" presId="urn:microsoft.com/office/officeart/2005/8/layout/vList2"/>
    <dgm:cxn modelId="{F813964E-48F9-42BD-B89F-EA0BA8B22944}" type="presParOf" srcId="{C4FE08F0-A80A-4390-8CC7-9BD05B24813D}" destId="{77D38C72-94A6-4276-9023-FADF14C9871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41200A-A681-4901-AA85-8BEA03B20A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D25EB6F-10FF-4464-A95C-DA8343D294F4}">
      <dgm:prSet/>
      <dgm:spPr/>
      <dgm:t>
        <a:bodyPr/>
        <a:lstStyle/>
        <a:p>
          <a:pPr rtl="0"/>
          <a:r>
            <a:rPr lang="es-MX" smtClean="0"/>
            <a:t>Organismos locales</a:t>
          </a:r>
          <a:endParaRPr lang="es-MX"/>
        </a:p>
      </dgm:t>
    </dgm:pt>
    <dgm:pt modelId="{10C8887A-FA41-4C35-876C-A42E76CB5A1B}" type="parTrans" cxnId="{010D6479-EF85-4806-AB35-2D845A75EE39}">
      <dgm:prSet/>
      <dgm:spPr/>
      <dgm:t>
        <a:bodyPr/>
        <a:lstStyle/>
        <a:p>
          <a:endParaRPr lang="es-MX"/>
        </a:p>
      </dgm:t>
    </dgm:pt>
    <dgm:pt modelId="{F5A8ADFE-8BAA-4EC8-8E53-AC1A09151C06}" type="sibTrans" cxnId="{010D6479-EF85-4806-AB35-2D845A75EE39}">
      <dgm:prSet/>
      <dgm:spPr/>
      <dgm:t>
        <a:bodyPr/>
        <a:lstStyle/>
        <a:p>
          <a:endParaRPr lang="es-MX"/>
        </a:p>
      </dgm:t>
    </dgm:pt>
    <dgm:pt modelId="{6AA03767-4CF1-413C-825C-5EBEF1A7702E}">
      <dgm:prSet/>
      <dgm:spPr/>
      <dgm:t>
        <a:bodyPr/>
        <a:lstStyle/>
        <a:p>
          <a:pPr rtl="0"/>
          <a:r>
            <a:rPr lang="es-MX" dirty="0" smtClean="0"/>
            <a:t>Comisión de Desarrollo Industrial de Mexicali</a:t>
          </a:r>
          <a:endParaRPr lang="es-MX" dirty="0"/>
        </a:p>
      </dgm:t>
    </dgm:pt>
    <dgm:pt modelId="{D4405CF6-F1C4-4213-A7A6-A6EBD03125D9}" type="parTrans" cxnId="{8CD18690-EFEA-4839-A3A7-FE05B3D423CE}">
      <dgm:prSet/>
      <dgm:spPr/>
      <dgm:t>
        <a:bodyPr/>
        <a:lstStyle/>
        <a:p>
          <a:endParaRPr lang="es-MX"/>
        </a:p>
      </dgm:t>
    </dgm:pt>
    <dgm:pt modelId="{36EEF72D-0585-44D6-A048-0B7E111EE064}" type="sibTrans" cxnId="{8CD18690-EFEA-4839-A3A7-FE05B3D423CE}">
      <dgm:prSet/>
      <dgm:spPr/>
      <dgm:t>
        <a:bodyPr/>
        <a:lstStyle/>
        <a:p>
          <a:endParaRPr lang="es-MX"/>
        </a:p>
      </dgm:t>
    </dgm:pt>
    <dgm:pt modelId="{AEA20474-F963-4665-8542-5D41F3262861}">
      <dgm:prSet/>
      <dgm:spPr/>
      <dgm:t>
        <a:bodyPr/>
        <a:lstStyle/>
        <a:p>
          <a:pPr rtl="0"/>
          <a:r>
            <a:rPr lang="es-MX" dirty="0" smtClean="0"/>
            <a:t>Consejo de Desarrollo Económico de Mexicali</a:t>
          </a:r>
          <a:endParaRPr lang="es-MX" dirty="0"/>
        </a:p>
      </dgm:t>
    </dgm:pt>
    <dgm:pt modelId="{7BF37AF5-045F-4BC8-B090-69EF29D615CF}" type="parTrans" cxnId="{74AB1F57-658D-4245-97DC-006211EE8AA8}">
      <dgm:prSet/>
      <dgm:spPr/>
      <dgm:t>
        <a:bodyPr/>
        <a:lstStyle/>
        <a:p>
          <a:endParaRPr lang="es-MX"/>
        </a:p>
      </dgm:t>
    </dgm:pt>
    <dgm:pt modelId="{8768D161-E0D7-4953-A821-C352059B9A6F}" type="sibTrans" cxnId="{74AB1F57-658D-4245-97DC-006211EE8AA8}">
      <dgm:prSet/>
      <dgm:spPr/>
      <dgm:t>
        <a:bodyPr/>
        <a:lstStyle/>
        <a:p>
          <a:endParaRPr lang="es-MX"/>
        </a:p>
      </dgm:t>
    </dgm:pt>
    <dgm:pt modelId="{D2DCA4DA-225F-4B18-82DE-9110B077D189}">
      <dgm:prSet/>
      <dgm:spPr/>
      <dgm:t>
        <a:bodyPr/>
        <a:lstStyle/>
        <a:p>
          <a:r>
            <a:rPr lang="es-MX" dirty="0" err="1" smtClean="0"/>
            <a:t>EmpreSer</a:t>
          </a:r>
          <a:r>
            <a:rPr lang="es-MX" dirty="0" smtClean="0"/>
            <a:t> de México, A.C. en los 5 municipios</a:t>
          </a:r>
          <a:endParaRPr lang="es-MX" dirty="0"/>
        </a:p>
      </dgm:t>
    </dgm:pt>
    <dgm:pt modelId="{90877A40-ADC3-4A5D-B067-2B946042E437}" type="parTrans" cxnId="{A18F08C9-6B7F-423A-A310-2C5AE98A993E}">
      <dgm:prSet/>
      <dgm:spPr/>
      <dgm:t>
        <a:bodyPr/>
        <a:lstStyle/>
        <a:p>
          <a:endParaRPr lang="es-MX"/>
        </a:p>
      </dgm:t>
    </dgm:pt>
    <dgm:pt modelId="{249706A7-606E-4FB3-9AF4-4C555765591F}" type="sibTrans" cxnId="{A18F08C9-6B7F-423A-A310-2C5AE98A993E}">
      <dgm:prSet/>
      <dgm:spPr/>
      <dgm:t>
        <a:bodyPr/>
        <a:lstStyle/>
        <a:p>
          <a:endParaRPr lang="es-MX"/>
        </a:p>
      </dgm:t>
    </dgm:pt>
    <dgm:pt modelId="{ACA248AB-107D-4084-8369-8BCECE9C9F4E}">
      <dgm:prSet/>
      <dgm:spPr/>
      <dgm:t>
        <a:bodyPr/>
        <a:lstStyle/>
        <a:p>
          <a:r>
            <a:rPr lang="es-MX" smtClean="0"/>
            <a:t>UABC (alta tecnología) en Mexicali, Tijuana y Ensenada</a:t>
          </a:r>
          <a:endParaRPr lang="es-MX"/>
        </a:p>
      </dgm:t>
    </dgm:pt>
    <dgm:pt modelId="{7C943DE1-AE0A-426E-86EF-ED8E44AB4F83}" type="parTrans" cxnId="{6EBCDC2F-00E6-4198-8547-4378E94BC974}">
      <dgm:prSet/>
      <dgm:spPr/>
      <dgm:t>
        <a:bodyPr/>
        <a:lstStyle/>
        <a:p>
          <a:endParaRPr lang="es-MX"/>
        </a:p>
      </dgm:t>
    </dgm:pt>
    <dgm:pt modelId="{9A3D5FA0-E4DA-4A31-BC16-C00BF81A214D}" type="sibTrans" cxnId="{6EBCDC2F-00E6-4198-8547-4378E94BC974}">
      <dgm:prSet/>
      <dgm:spPr/>
      <dgm:t>
        <a:bodyPr/>
        <a:lstStyle/>
        <a:p>
          <a:endParaRPr lang="es-MX"/>
        </a:p>
      </dgm:t>
    </dgm:pt>
    <dgm:pt modelId="{E3DA8688-9AEF-4A12-BB91-521C80EF77FA}">
      <dgm:prSet/>
      <dgm:spPr/>
      <dgm:t>
        <a:bodyPr/>
        <a:lstStyle/>
        <a:p>
          <a:r>
            <a:rPr lang="es-MX" smtClean="0"/>
            <a:t>UABC Cimarrones (tipo tradicional) en Mexicali, Tijuana y Ensenada</a:t>
          </a:r>
          <a:endParaRPr lang="es-MX"/>
        </a:p>
      </dgm:t>
    </dgm:pt>
    <dgm:pt modelId="{187D494A-E8E7-4E83-9EED-93063F5EE880}" type="parTrans" cxnId="{3A5D4B4F-108D-46A1-9C22-E402A4551B34}">
      <dgm:prSet/>
      <dgm:spPr/>
      <dgm:t>
        <a:bodyPr/>
        <a:lstStyle/>
        <a:p>
          <a:endParaRPr lang="es-MX"/>
        </a:p>
      </dgm:t>
    </dgm:pt>
    <dgm:pt modelId="{F47B39E1-2593-471E-9828-0B9650EA7E03}" type="sibTrans" cxnId="{3A5D4B4F-108D-46A1-9C22-E402A4551B34}">
      <dgm:prSet/>
      <dgm:spPr/>
      <dgm:t>
        <a:bodyPr/>
        <a:lstStyle/>
        <a:p>
          <a:endParaRPr lang="es-MX"/>
        </a:p>
      </dgm:t>
    </dgm:pt>
    <dgm:pt modelId="{6591E5E0-897D-41AF-B13A-254357FF4D72}">
      <dgm:prSet/>
      <dgm:spPr/>
      <dgm:t>
        <a:bodyPr/>
        <a:lstStyle/>
        <a:p>
          <a:r>
            <a:rPr lang="es-MX" smtClean="0"/>
            <a:t>CETYS (tecnología intermedia) en Mexicali</a:t>
          </a:r>
          <a:endParaRPr lang="es-MX"/>
        </a:p>
      </dgm:t>
    </dgm:pt>
    <dgm:pt modelId="{502DACDD-D49F-4953-9F2A-F0E65EBE0AAA}" type="parTrans" cxnId="{1711D07E-AB06-403B-877D-6B1D29A603A1}">
      <dgm:prSet/>
      <dgm:spPr/>
      <dgm:t>
        <a:bodyPr/>
        <a:lstStyle/>
        <a:p>
          <a:endParaRPr lang="es-MX"/>
        </a:p>
      </dgm:t>
    </dgm:pt>
    <dgm:pt modelId="{EB76D27E-4B2C-4C9D-81C4-4CD2CB8B9DBD}" type="sibTrans" cxnId="{1711D07E-AB06-403B-877D-6B1D29A603A1}">
      <dgm:prSet/>
      <dgm:spPr/>
      <dgm:t>
        <a:bodyPr/>
        <a:lstStyle/>
        <a:p>
          <a:endParaRPr lang="es-MX"/>
        </a:p>
      </dgm:t>
    </dgm:pt>
    <dgm:pt modelId="{3D8CCAAC-BB15-41C9-BD59-F4C52E294726}">
      <dgm:prSet/>
      <dgm:spPr/>
      <dgm:t>
        <a:bodyPr/>
        <a:lstStyle/>
        <a:p>
          <a:r>
            <a:rPr lang="es-MX" smtClean="0"/>
            <a:t>ITM (tecnología intermedia) en Mexicali</a:t>
          </a:r>
          <a:endParaRPr lang="es-MX"/>
        </a:p>
      </dgm:t>
    </dgm:pt>
    <dgm:pt modelId="{2F46CB4A-E4F7-4B3D-8C65-2FEE01D23159}" type="parTrans" cxnId="{30E217F1-B552-4D3F-8905-8CBBFAC02565}">
      <dgm:prSet/>
      <dgm:spPr/>
      <dgm:t>
        <a:bodyPr/>
        <a:lstStyle/>
        <a:p>
          <a:endParaRPr lang="es-MX"/>
        </a:p>
      </dgm:t>
    </dgm:pt>
    <dgm:pt modelId="{19228FC2-96EF-4BA6-B885-B24C5D4E12AB}" type="sibTrans" cxnId="{30E217F1-B552-4D3F-8905-8CBBFAC02565}">
      <dgm:prSet/>
      <dgm:spPr/>
      <dgm:t>
        <a:bodyPr/>
        <a:lstStyle/>
        <a:p>
          <a:endParaRPr lang="es-MX"/>
        </a:p>
      </dgm:t>
    </dgm:pt>
    <dgm:pt modelId="{9F47DDD8-F9F7-43A3-9599-327D7666FDA4}">
      <dgm:prSet/>
      <dgm:spPr/>
      <dgm:t>
        <a:bodyPr/>
        <a:lstStyle/>
        <a:p>
          <a:r>
            <a:rPr lang="es-MX" smtClean="0"/>
            <a:t>UNIMOSS (tradicional agro-negocios) en Mexicali</a:t>
          </a:r>
          <a:endParaRPr lang="es-MX"/>
        </a:p>
      </dgm:t>
    </dgm:pt>
    <dgm:pt modelId="{2B71A68F-E2C4-4D24-B818-10F68664D51D}" type="parTrans" cxnId="{D11613A0-8A6F-41F2-9352-76252C24024B}">
      <dgm:prSet/>
      <dgm:spPr/>
      <dgm:t>
        <a:bodyPr/>
        <a:lstStyle/>
        <a:p>
          <a:endParaRPr lang="es-MX"/>
        </a:p>
      </dgm:t>
    </dgm:pt>
    <dgm:pt modelId="{5080646D-B73C-4E44-BDE8-42C24557508D}" type="sibTrans" cxnId="{D11613A0-8A6F-41F2-9352-76252C24024B}">
      <dgm:prSet/>
      <dgm:spPr/>
      <dgm:t>
        <a:bodyPr/>
        <a:lstStyle/>
        <a:p>
          <a:endParaRPr lang="es-MX"/>
        </a:p>
      </dgm:t>
    </dgm:pt>
    <dgm:pt modelId="{F58749E5-419F-47EC-8ACC-D084CF5FC4A7}">
      <dgm:prSet/>
      <dgm:spPr/>
      <dgm:t>
        <a:bodyPr/>
        <a:lstStyle/>
        <a:p>
          <a:r>
            <a:rPr lang="es-MX" dirty="0" err="1" smtClean="0"/>
            <a:t>Escomex</a:t>
          </a:r>
          <a:r>
            <a:rPr lang="es-MX" dirty="0" smtClean="0"/>
            <a:t> en Mexicali</a:t>
          </a:r>
          <a:endParaRPr lang="es-MX" dirty="0"/>
        </a:p>
      </dgm:t>
    </dgm:pt>
    <dgm:pt modelId="{1CA5A081-89B5-49FD-8917-29926E5D0D8D}" type="parTrans" cxnId="{2CBC534F-6865-4BB0-9A48-D73C77B82D5C}">
      <dgm:prSet/>
      <dgm:spPr/>
      <dgm:t>
        <a:bodyPr/>
        <a:lstStyle/>
        <a:p>
          <a:endParaRPr lang="es-MX"/>
        </a:p>
      </dgm:t>
    </dgm:pt>
    <dgm:pt modelId="{44908A3A-513B-47E9-AAF4-57206D49909C}" type="sibTrans" cxnId="{2CBC534F-6865-4BB0-9A48-D73C77B82D5C}">
      <dgm:prSet/>
      <dgm:spPr/>
      <dgm:t>
        <a:bodyPr/>
        <a:lstStyle/>
        <a:p>
          <a:endParaRPr lang="es-MX"/>
        </a:p>
      </dgm:t>
    </dgm:pt>
    <dgm:pt modelId="{E139EF6D-697C-45E8-9196-0BAF1C94F94B}">
      <dgm:prSet/>
      <dgm:spPr/>
      <dgm:t>
        <a:bodyPr/>
        <a:lstStyle/>
        <a:p>
          <a:pPr rtl="0"/>
          <a:r>
            <a:rPr lang="es-MX" dirty="0" smtClean="0"/>
            <a:t>Incubadoras</a:t>
          </a:r>
          <a:endParaRPr lang="es-MX" dirty="0"/>
        </a:p>
      </dgm:t>
    </dgm:pt>
    <dgm:pt modelId="{E694E272-4E47-41D5-BD7C-005A00C81420}" type="parTrans" cxnId="{86FF3F65-E125-484A-B5E3-8105A8A9F904}">
      <dgm:prSet/>
      <dgm:spPr/>
      <dgm:t>
        <a:bodyPr/>
        <a:lstStyle/>
        <a:p>
          <a:endParaRPr lang="es-MX"/>
        </a:p>
      </dgm:t>
    </dgm:pt>
    <dgm:pt modelId="{79F04583-9EDB-4BD2-BE9E-9E598657C4B9}" type="sibTrans" cxnId="{86FF3F65-E125-484A-B5E3-8105A8A9F904}">
      <dgm:prSet/>
      <dgm:spPr/>
      <dgm:t>
        <a:bodyPr/>
        <a:lstStyle/>
        <a:p>
          <a:endParaRPr lang="es-MX"/>
        </a:p>
      </dgm:t>
    </dgm:pt>
    <dgm:pt modelId="{08F24CF3-DD78-43DB-89E9-B1C329E3AB5B}" type="pres">
      <dgm:prSet presAssocID="{4241200A-A681-4901-AA85-8BEA03B20A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ACCC2D0-E092-42D7-8B18-971DAD339A44}" type="pres">
      <dgm:prSet presAssocID="{3D25EB6F-10FF-4464-A95C-DA8343D294F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3B98AC-D4A3-4941-AD10-B605C5754551}" type="pres">
      <dgm:prSet presAssocID="{3D25EB6F-10FF-4464-A95C-DA8343D294F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8CA505-8541-48A2-AC27-F93BF8BB9F16}" type="pres">
      <dgm:prSet presAssocID="{E139EF6D-697C-45E8-9196-0BAF1C94F94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16661D-6A1E-47E2-B08D-FBF78164A08E}" type="pres">
      <dgm:prSet presAssocID="{E139EF6D-697C-45E8-9196-0BAF1C94F94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2FEB5C5-8FCB-400E-9DC2-85ADDA3E499C}" type="presOf" srcId="{ACA248AB-107D-4084-8369-8BCECE9C9F4E}" destId="{4216661D-6A1E-47E2-B08D-FBF78164A08E}" srcOrd="0" destOrd="1" presId="urn:microsoft.com/office/officeart/2005/8/layout/vList2"/>
    <dgm:cxn modelId="{3A5D4B4F-108D-46A1-9C22-E402A4551B34}" srcId="{E139EF6D-697C-45E8-9196-0BAF1C94F94B}" destId="{E3DA8688-9AEF-4A12-BB91-521C80EF77FA}" srcOrd="2" destOrd="0" parTransId="{187D494A-E8E7-4E83-9EED-93063F5EE880}" sibTransId="{F47B39E1-2593-471E-9828-0B9650EA7E03}"/>
    <dgm:cxn modelId="{6F29FB64-0429-4BE1-BC54-DAC03447F3D0}" type="presOf" srcId="{4241200A-A681-4901-AA85-8BEA03B20AB4}" destId="{08F24CF3-DD78-43DB-89E9-B1C329E3AB5B}" srcOrd="0" destOrd="0" presId="urn:microsoft.com/office/officeart/2005/8/layout/vList2"/>
    <dgm:cxn modelId="{74AB1F57-658D-4245-97DC-006211EE8AA8}" srcId="{3D25EB6F-10FF-4464-A95C-DA8343D294F4}" destId="{AEA20474-F963-4665-8542-5D41F3262861}" srcOrd="1" destOrd="0" parTransId="{7BF37AF5-045F-4BC8-B090-69EF29D615CF}" sibTransId="{8768D161-E0D7-4953-A821-C352059B9A6F}"/>
    <dgm:cxn modelId="{8BE9B5FC-1B59-4330-B326-F12914F1E250}" type="presOf" srcId="{E139EF6D-697C-45E8-9196-0BAF1C94F94B}" destId="{C88CA505-8541-48A2-AC27-F93BF8BB9F16}" srcOrd="0" destOrd="0" presId="urn:microsoft.com/office/officeart/2005/8/layout/vList2"/>
    <dgm:cxn modelId="{B3F04155-D292-4C2E-A645-E78BDED21989}" type="presOf" srcId="{6591E5E0-897D-41AF-B13A-254357FF4D72}" destId="{4216661D-6A1E-47E2-B08D-FBF78164A08E}" srcOrd="0" destOrd="3" presId="urn:microsoft.com/office/officeart/2005/8/layout/vList2"/>
    <dgm:cxn modelId="{010D6479-EF85-4806-AB35-2D845A75EE39}" srcId="{4241200A-A681-4901-AA85-8BEA03B20AB4}" destId="{3D25EB6F-10FF-4464-A95C-DA8343D294F4}" srcOrd="0" destOrd="0" parTransId="{10C8887A-FA41-4C35-876C-A42E76CB5A1B}" sibTransId="{F5A8ADFE-8BAA-4EC8-8E53-AC1A09151C06}"/>
    <dgm:cxn modelId="{364B1FCD-607D-4242-B7D5-3B3ACF9CAC59}" type="presOf" srcId="{E3DA8688-9AEF-4A12-BB91-521C80EF77FA}" destId="{4216661D-6A1E-47E2-B08D-FBF78164A08E}" srcOrd="0" destOrd="2" presId="urn:microsoft.com/office/officeart/2005/8/layout/vList2"/>
    <dgm:cxn modelId="{A18F08C9-6B7F-423A-A310-2C5AE98A993E}" srcId="{E139EF6D-697C-45E8-9196-0BAF1C94F94B}" destId="{D2DCA4DA-225F-4B18-82DE-9110B077D189}" srcOrd="0" destOrd="0" parTransId="{90877A40-ADC3-4A5D-B067-2B946042E437}" sibTransId="{249706A7-606E-4FB3-9AF4-4C555765591F}"/>
    <dgm:cxn modelId="{2CBC534F-6865-4BB0-9A48-D73C77B82D5C}" srcId="{E139EF6D-697C-45E8-9196-0BAF1C94F94B}" destId="{F58749E5-419F-47EC-8ACC-D084CF5FC4A7}" srcOrd="6" destOrd="0" parTransId="{1CA5A081-89B5-49FD-8917-29926E5D0D8D}" sibTransId="{44908A3A-513B-47E9-AAF4-57206D49909C}"/>
    <dgm:cxn modelId="{1711D07E-AB06-403B-877D-6B1D29A603A1}" srcId="{E139EF6D-697C-45E8-9196-0BAF1C94F94B}" destId="{6591E5E0-897D-41AF-B13A-254357FF4D72}" srcOrd="3" destOrd="0" parTransId="{502DACDD-D49F-4953-9F2A-F0E65EBE0AAA}" sibTransId="{EB76D27E-4B2C-4C9D-81C4-4CD2CB8B9DBD}"/>
    <dgm:cxn modelId="{91106D73-00FD-4641-BE8C-31E9D8713D26}" type="presOf" srcId="{D2DCA4DA-225F-4B18-82DE-9110B077D189}" destId="{4216661D-6A1E-47E2-B08D-FBF78164A08E}" srcOrd="0" destOrd="0" presId="urn:microsoft.com/office/officeart/2005/8/layout/vList2"/>
    <dgm:cxn modelId="{D11613A0-8A6F-41F2-9352-76252C24024B}" srcId="{E139EF6D-697C-45E8-9196-0BAF1C94F94B}" destId="{9F47DDD8-F9F7-43A3-9599-327D7666FDA4}" srcOrd="5" destOrd="0" parTransId="{2B71A68F-E2C4-4D24-B818-10F68664D51D}" sibTransId="{5080646D-B73C-4E44-BDE8-42C24557508D}"/>
    <dgm:cxn modelId="{43A6A83A-2349-4C50-BE98-8AA080726202}" type="presOf" srcId="{F58749E5-419F-47EC-8ACC-D084CF5FC4A7}" destId="{4216661D-6A1E-47E2-B08D-FBF78164A08E}" srcOrd="0" destOrd="6" presId="urn:microsoft.com/office/officeart/2005/8/layout/vList2"/>
    <dgm:cxn modelId="{F020055E-0FBE-4075-B50B-78EE863FB0F1}" type="presOf" srcId="{6AA03767-4CF1-413C-825C-5EBEF1A7702E}" destId="{883B98AC-D4A3-4941-AD10-B605C5754551}" srcOrd="0" destOrd="0" presId="urn:microsoft.com/office/officeart/2005/8/layout/vList2"/>
    <dgm:cxn modelId="{229F7F67-C581-4A82-B3B3-2CA027787C29}" type="presOf" srcId="{3D8CCAAC-BB15-41C9-BD59-F4C52E294726}" destId="{4216661D-6A1E-47E2-B08D-FBF78164A08E}" srcOrd="0" destOrd="4" presId="urn:microsoft.com/office/officeart/2005/8/layout/vList2"/>
    <dgm:cxn modelId="{8CD18690-EFEA-4839-A3A7-FE05B3D423CE}" srcId="{3D25EB6F-10FF-4464-A95C-DA8343D294F4}" destId="{6AA03767-4CF1-413C-825C-5EBEF1A7702E}" srcOrd="0" destOrd="0" parTransId="{D4405CF6-F1C4-4213-A7A6-A6EBD03125D9}" sibTransId="{36EEF72D-0585-44D6-A048-0B7E111EE064}"/>
    <dgm:cxn modelId="{86FF3F65-E125-484A-B5E3-8105A8A9F904}" srcId="{4241200A-A681-4901-AA85-8BEA03B20AB4}" destId="{E139EF6D-697C-45E8-9196-0BAF1C94F94B}" srcOrd="1" destOrd="0" parTransId="{E694E272-4E47-41D5-BD7C-005A00C81420}" sibTransId="{79F04583-9EDB-4BD2-BE9E-9E598657C4B9}"/>
    <dgm:cxn modelId="{30E217F1-B552-4D3F-8905-8CBBFAC02565}" srcId="{E139EF6D-697C-45E8-9196-0BAF1C94F94B}" destId="{3D8CCAAC-BB15-41C9-BD59-F4C52E294726}" srcOrd="4" destOrd="0" parTransId="{2F46CB4A-E4F7-4B3D-8C65-2FEE01D23159}" sibTransId="{19228FC2-96EF-4BA6-B885-B24C5D4E12AB}"/>
    <dgm:cxn modelId="{6EBCDC2F-00E6-4198-8547-4378E94BC974}" srcId="{E139EF6D-697C-45E8-9196-0BAF1C94F94B}" destId="{ACA248AB-107D-4084-8369-8BCECE9C9F4E}" srcOrd="1" destOrd="0" parTransId="{7C943DE1-AE0A-426E-86EF-ED8E44AB4F83}" sibTransId="{9A3D5FA0-E4DA-4A31-BC16-C00BF81A214D}"/>
    <dgm:cxn modelId="{9958C017-7538-43F4-BDA8-89C63E9F9DB1}" type="presOf" srcId="{AEA20474-F963-4665-8542-5D41F3262861}" destId="{883B98AC-D4A3-4941-AD10-B605C5754551}" srcOrd="0" destOrd="1" presId="urn:microsoft.com/office/officeart/2005/8/layout/vList2"/>
    <dgm:cxn modelId="{C243CD25-EEE4-40EE-93F9-351BBDA59F3F}" type="presOf" srcId="{9F47DDD8-F9F7-43A3-9599-327D7666FDA4}" destId="{4216661D-6A1E-47E2-B08D-FBF78164A08E}" srcOrd="0" destOrd="5" presId="urn:microsoft.com/office/officeart/2005/8/layout/vList2"/>
    <dgm:cxn modelId="{FD5C2F10-DB34-453D-A8AD-49870322EB8D}" type="presOf" srcId="{3D25EB6F-10FF-4464-A95C-DA8343D294F4}" destId="{EACCC2D0-E092-42D7-8B18-971DAD339A44}" srcOrd="0" destOrd="0" presId="urn:microsoft.com/office/officeart/2005/8/layout/vList2"/>
    <dgm:cxn modelId="{CD533597-1F8C-4BB1-9D75-0D3CADC6E66E}" type="presParOf" srcId="{08F24CF3-DD78-43DB-89E9-B1C329E3AB5B}" destId="{EACCC2D0-E092-42D7-8B18-971DAD339A44}" srcOrd="0" destOrd="0" presId="urn:microsoft.com/office/officeart/2005/8/layout/vList2"/>
    <dgm:cxn modelId="{B3BA3339-CC52-4A02-ADDC-91D656002E34}" type="presParOf" srcId="{08F24CF3-DD78-43DB-89E9-B1C329E3AB5B}" destId="{883B98AC-D4A3-4941-AD10-B605C5754551}" srcOrd="1" destOrd="0" presId="urn:microsoft.com/office/officeart/2005/8/layout/vList2"/>
    <dgm:cxn modelId="{30A56353-11DC-4D57-A47B-9FD6A4054550}" type="presParOf" srcId="{08F24CF3-DD78-43DB-89E9-B1C329E3AB5B}" destId="{C88CA505-8541-48A2-AC27-F93BF8BB9F16}" srcOrd="2" destOrd="0" presId="urn:microsoft.com/office/officeart/2005/8/layout/vList2"/>
    <dgm:cxn modelId="{416E90E3-8E49-4FCD-A190-6E27B06E8941}" type="presParOf" srcId="{08F24CF3-DD78-43DB-89E9-B1C329E3AB5B}" destId="{4216661D-6A1E-47E2-B08D-FBF78164A08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AAAC93-74CE-4AE7-858B-8E446FB839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MX"/>
        </a:p>
      </dgm:t>
    </dgm:pt>
    <dgm:pt modelId="{C805FD2C-ABBB-41DB-913F-0AC645BEF8E1}">
      <dgm:prSet/>
      <dgm:spPr/>
      <dgm:t>
        <a:bodyPr/>
        <a:lstStyle/>
        <a:p>
          <a:pPr rtl="0"/>
          <a:r>
            <a:rPr lang="es-MX" smtClean="0"/>
            <a:t>Mexicali</a:t>
          </a:r>
          <a:endParaRPr lang="es-MX"/>
        </a:p>
      </dgm:t>
    </dgm:pt>
    <dgm:pt modelId="{F04C5931-29EB-4259-ACDB-55D921D9877D}" type="parTrans" cxnId="{99321452-0B0D-4022-B232-3AB6E8355F4E}">
      <dgm:prSet/>
      <dgm:spPr/>
      <dgm:t>
        <a:bodyPr/>
        <a:lstStyle/>
        <a:p>
          <a:endParaRPr lang="es-MX"/>
        </a:p>
      </dgm:t>
    </dgm:pt>
    <dgm:pt modelId="{7F129F93-8D31-417E-A29D-340B1D2ED314}" type="sibTrans" cxnId="{99321452-0B0D-4022-B232-3AB6E8355F4E}">
      <dgm:prSet/>
      <dgm:spPr/>
      <dgm:t>
        <a:bodyPr/>
        <a:lstStyle/>
        <a:p>
          <a:endParaRPr lang="es-MX"/>
        </a:p>
      </dgm:t>
    </dgm:pt>
    <dgm:pt modelId="{9D7ADF2E-5DFF-45D1-929D-C3C62E473B1E}">
      <dgm:prSet/>
      <dgm:spPr/>
      <dgm:t>
        <a:bodyPr/>
        <a:lstStyle/>
        <a:p>
          <a:pPr rtl="0"/>
          <a:r>
            <a:rPr lang="es-MX" dirty="0" smtClean="0"/>
            <a:t>Colegio de Químicos Farmacéuticos Biólogos de la Ciudad de Mexicali, B.C., A.C.</a:t>
          </a:r>
          <a:endParaRPr lang="es-MX" dirty="0"/>
        </a:p>
      </dgm:t>
    </dgm:pt>
    <dgm:pt modelId="{013D6879-F0E3-44E5-A297-EEEAE517C267}" type="parTrans" cxnId="{36FBA815-93CC-4CE7-BAAF-9E693F2A7BEC}">
      <dgm:prSet/>
      <dgm:spPr/>
      <dgm:t>
        <a:bodyPr/>
        <a:lstStyle/>
        <a:p>
          <a:endParaRPr lang="es-MX"/>
        </a:p>
      </dgm:t>
    </dgm:pt>
    <dgm:pt modelId="{738CE396-9F63-474B-9559-25A27FA3744B}" type="sibTrans" cxnId="{36FBA815-93CC-4CE7-BAAF-9E693F2A7BEC}">
      <dgm:prSet/>
      <dgm:spPr/>
      <dgm:t>
        <a:bodyPr/>
        <a:lstStyle/>
        <a:p>
          <a:endParaRPr lang="es-MX"/>
        </a:p>
      </dgm:t>
    </dgm:pt>
    <dgm:pt modelId="{502B8DDE-AF3A-4095-B787-4DD42E0AC4CF}">
      <dgm:prSet/>
      <dgm:spPr/>
      <dgm:t>
        <a:bodyPr/>
        <a:lstStyle/>
        <a:p>
          <a:pPr rtl="0"/>
          <a:r>
            <a:rPr lang="es-MX" smtClean="0"/>
            <a:t>Colegio de Ingenieros Mecánicos Electricistas de Mexicali, A.C.</a:t>
          </a:r>
          <a:endParaRPr lang="es-MX"/>
        </a:p>
      </dgm:t>
    </dgm:pt>
    <dgm:pt modelId="{414C22EA-EF69-4357-B36A-10A28F8E2465}" type="parTrans" cxnId="{BE54A6CC-59CD-4541-8484-3DB0D42D7CCA}">
      <dgm:prSet/>
      <dgm:spPr/>
      <dgm:t>
        <a:bodyPr/>
        <a:lstStyle/>
        <a:p>
          <a:endParaRPr lang="es-MX"/>
        </a:p>
      </dgm:t>
    </dgm:pt>
    <dgm:pt modelId="{E7DE2214-4092-4A47-BA72-03EB8ED3E048}" type="sibTrans" cxnId="{BE54A6CC-59CD-4541-8484-3DB0D42D7CCA}">
      <dgm:prSet/>
      <dgm:spPr/>
      <dgm:t>
        <a:bodyPr/>
        <a:lstStyle/>
        <a:p>
          <a:endParaRPr lang="es-MX"/>
        </a:p>
      </dgm:t>
    </dgm:pt>
    <dgm:pt modelId="{9A517F3D-3432-4EA2-B6AE-A200EB6B1171}">
      <dgm:prSet/>
      <dgm:spPr/>
      <dgm:t>
        <a:bodyPr/>
        <a:lstStyle/>
        <a:p>
          <a:pPr rtl="0"/>
          <a:r>
            <a:rPr lang="es-MX" dirty="0" smtClean="0"/>
            <a:t>Colegio </a:t>
          </a:r>
          <a:r>
            <a:rPr lang="es-MX" dirty="0" err="1" smtClean="0"/>
            <a:t>Cachanilla</a:t>
          </a:r>
          <a:r>
            <a:rPr lang="es-MX" dirty="0" smtClean="0"/>
            <a:t> de Contadores Públicos, A.C.</a:t>
          </a:r>
          <a:endParaRPr lang="es-MX" dirty="0"/>
        </a:p>
      </dgm:t>
    </dgm:pt>
    <dgm:pt modelId="{3671CC13-8CDE-4DF5-8E11-476E4154E650}" type="parTrans" cxnId="{33DD9B3B-73FB-4770-A951-6131DB174A8F}">
      <dgm:prSet/>
      <dgm:spPr/>
      <dgm:t>
        <a:bodyPr/>
        <a:lstStyle/>
        <a:p>
          <a:endParaRPr lang="es-MX"/>
        </a:p>
      </dgm:t>
    </dgm:pt>
    <dgm:pt modelId="{98A54551-3E1A-4C9E-ABC1-DC6835864FE9}" type="sibTrans" cxnId="{33DD9B3B-73FB-4770-A951-6131DB174A8F}">
      <dgm:prSet/>
      <dgm:spPr/>
      <dgm:t>
        <a:bodyPr/>
        <a:lstStyle/>
        <a:p>
          <a:endParaRPr lang="es-MX"/>
        </a:p>
      </dgm:t>
    </dgm:pt>
    <dgm:pt modelId="{2D0B56FB-3AF8-4A8A-BEF9-C1A4D2B6B35B}">
      <dgm:prSet/>
      <dgm:spPr/>
      <dgm:t>
        <a:bodyPr/>
        <a:lstStyle/>
        <a:p>
          <a:pPr rtl="0"/>
          <a:r>
            <a:rPr lang="es-MX" dirty="0" smtClean="0"/>
            <a:t>Asociación Mexicana de Contadores Públicos Colegio Profesional en Mexicali, BC, A.C</a:t>
          </a:r>
          <a:endParaRPr lang="es-MX" dirty="0"/>
        </a:p>
      </dgm:t>
    </dgm:pt>
    <dgm:pt modelId="{5A5748C3-B115-41B7-9CBE-5D63F8789FD5}" type="parTrans" cxnId="{CEF52073-3A92-479B-8444-E3D8F1460BB3}">
      <dgm:prSet/>
      <dgm:spPr/>
      <dgm:t>
        <a:bodyPr/>
        <a:lstStyle/>
        <a:p>
          <a:endParaRPr lang="es-MX"/>
        </a:p>
      </dgm:t>
    </dgm:pt>
    <dgm:pt modelId="{D1C20E61-9C5F-483B-AB53-929A55ACF504}" type="sibTrans" cxnId="{CEF52073-3A92-479B-8444-E3D8F1460BB3}">
      <dgm:prSet/>
      <dgm:spPr/>
      <dgm:t>
        <a:bodyPr/>
        <a:lstStyle/>
        <a:p>
          <a:endParaRPr lang="es-MX"/>
        </a:p>
      </dgm:t>
    </dgm:pt>
    <dgm:pt modelId="{6F468960-E6A9-4FDB-BC76-69CB54C0D8C5}">
      <dgm:prSet/>
      <dgm:spPr/>
      <dgm:t>
        <a:bodyPr/>
        <a:lstStyle/>
        <a:p>
          <a:pPr rtl="0"/>
          <a:r>
            <a:rPr lang="es-MX" dirty="0" smtClean="0"/>
            <a:t>Colegio de Contadores Públicos de Mexicali, A.C.</a:t>
          </a:r>
          <a:endParaRPr lang="es-MX" dirty="0"/>
        </a:p>
      </dgm:t>
    </dgm:pt>
    <dgm:pt modelId="{B242B964-41DA-441C-A8C8-B2D0DEBD9C83}" type="parTrans" cxnId="{ED9817C0-B55E-41C6-BB3E-BF5EADF8A505}">
      <dgm:prSet/>
      <dgm:spPr/>
      <dgm:t>
        <a:bodyPr/>
        <a:lstStyle/>
        <a:p>
          <a:endParaRPr lang="es-MX"/>
        </a:p>
      </dgm:t>
    </dgm:pt>
    <dgm:pt modelId="{94CB0E1C-6484-4364-9E5B-949CC7BF1A60}" type="sibTrans" cxnId="{ED9817C0-B55E-41C6-BB3E-BF5EADF8A505}">
      <dgm:prSet/>
      <dgm:spPr/>
      <dgm:t>
        <a:bodyPr/>
        <a:lstStyle/>
        <a:p>
          <a:endParaRPr lang="es-MX"/>
        </a:p>
      </dgm:t>
    </dgm:pt>
    <dgm:pt modelId="{0C3DF3BD-BE67-4B51-88F9-4C0D7B94AA7D}" type="pres">
      <dgm:prSet presAssocID="{1EAAAC93-74CE-4AE7-858B-8E446FB839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2C3F42-5749-4BC7-8F95-F5F4363F5725}" type="pres">
      <dgm:prSet presAssocID="{C805FD2C-ABBB-41DB-913F-0AC645BEF8E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8FCE24C-50E0-4C81-8B4C-19158C0C1767}" type="pres">
      <dgm:prSet presAssocID="{C805FD2C-ABBB-41DB-913F-0AC645BEF8E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9321452-0B0D-4022-B232-3AB6E8355F4E}" srcId="{1EAAAC93-74CE-4AE7-858B-8E446FB83921}" destId="{C805FD2C-ABBB-41DB-913F-0AC645BEF8E1}" srcOrd="0" destOrd="0" parTransId="{F04C5931-29EB-4259-ACDB-55D921D9877D}" sibTransId="{7F129F93-8D31-417E-A29D-340B1D2ED314}"/>
    <dgm:cxn modelId="{0507B3A3-24F0-4D3E-8889-934E2C070785}" type="presOf" srcId="{502B8DDE-AF3A-4095-B787-4DD42E0AC4CF}" destId="{08FCE24C-50E0-4C81-8B4C-19158C0C1767}" srcOrd="0" destOrd="1" presId="urn:microsoft.com/office/officeart/2005/8/layout/vList2"/>
    <dgm:cxn modelId="{8976F6DE-7829-4B36-A44F-F1877E5E76A6}" type="presOf" srcId="{9D7ADF2E-5DFF-45D1-929D-C3C62E473B1E}" destId="{08FCE24C-50E0-4C81-8B4C-19158C0C1767}" srcOrd="0" destOrd="0" presId="urn:microsoft.com/office/officeart/2005/8/layout/vList2"/>
    <dgm:cxn modelId="{33DD9B3B-73FB-4770-A951-6131DB174A8F}" srcId="{C805FD2C-ABBB-41DB-913F-0AC645BEF8E1}" destId="{9A517F3D-3432-4EA2-B6AE-A200EB6B1171}" srcOrd="2" destOrd="0" parTransId="{3671CC13-8CDE-4DF5-8E11-476E4154E650}" sibTransId="{98A54551-3E1A-4C9E-ABC1-DC6835864FE9}"/>
    <dgm:cxn modelId="{7D9C2E5D-D19D-476B-8950-309423849DBF}" type="presOf" srcId="{9A517F3D-3432-4EA2-B6AE-A200EB6B1171}" destId="{08FCE24C-50E0-4C81-8B4C-19158C0C1767}" srcOrd="0" destOrd="2" presId="urn:microsoft.com/office/officeart/2005/8/layout/vList2"/>
    <dgm:cxn modelId="{C0546B0B-11DC-4F8D-99A5-BC418733F73F}" type="presOf" srcId="{1EAAAC93-74CE-4AE7-858B-8E446FB83921}" destId="{0C3DF3BD-BE67-4B51-88F9-4C0D7B94AA7D}" srcOrd="0" destOrd="0" presId="urn:microsoft.com/office/officeart/2005/8/layout/vList2"/>
    <dgm:cxn modelId="{ED9817C0-B55E-41C6-BB3E-BF5EADF8A505}" srcId="{C805FD2C-ABBB-41DB-913F-0AC645BEF8E1}" destId="{6F468960-E6A9-4FDB-BC76-69CB54C0D8C5}" srcOrd="4" destOrd="0" parTransId="{B242B964-41DA-441C-A8C8-B2D0DEBD9C83}" sibTransId="{94CB0E1C-6484-4364-9E5B-949CC7BF1A60}"/>
    <dgm:cxn modelId="{8C304639-A5F1-4ABA-87CB-76378E1D7A58}" type="presOf" srcId="{C805FD2C-ABBB-41DB-913F-0AC645BEF8E1}" destId="{E72C3F42-5749-4BC7-8F95-F5F4363F5725}" srcOrd="0" destOrd="0" presId="urn:microsoft.com/office/officeart/2005/8/layout/vList2"/>
    <dgm:cxn modelId="{BE54A6CC-59CD-4541-8484-3DB0D42D7CCA}" srcId="{C805FD2C-ABBB-41DB-913F-0AC645BEF8E1}" destId="{502B8DDE-AF3A-4095-B787-4DD42E0AC4CF}" srcOrd="1" destOrd="0" parTransId="{414C22EA-EF69-4357-B36A-10A28F8E2465}" sibTransId="{E7DE2214-4092-4A47-BA72-03EB8ED3E048}"/>
    <dgm:cxn modelId="{CEF52073-3A92-479B-8444-E3D8F1460BB3}" srcId="{C805FD2C-ABBB-41DB-913F-0AC645BEF8E1}" destId="{2D0B56FB-3AF8-4A8A-BEF9-C1A4D2B6B35B}" srcOrd="3" destOrd="0" parTransId="{5A5748C3-B115-41B7-9CBE-5D63F8789FD5}" sibTransId="{D1C20E61-9C5F-483B-AB53-929A55ACF504}"/>
    <dgm:cxn modelId="{D289DBDF-91BE-44C8-AAA4-A962030524F0}" type="presOf" srcId="{2D0B56FB-3AF8-4A8A-BEF9-C1A4D2B6B35B}" destId="{08FCE24C-50E0-4C81-8B4C-19158C0C1767}" srcOrd="0" destOrd="3" presId="urn:microsoft.com/office/officeart/2005/8/layout/vList2"/>
    <dgm:cxn modelId="{3FA86D58-3426-40A5-9496-155068150249}" type="presOf" srcId="{6F468960-E6A9-4FDB-BC76-69CB54C0D8C5}" destId="{08FCE24C-50E0-4C81-8B4C-19158C0C1767}" srcOrd="0" destOrd="4" presId="urn:microsoft.com/office/officeart/2005/8/layout/vList2"/>
    <dgm:cxn modelId="{36FBA815-93CC-4CE7-BAAF-9E693F2A7BEC}" srcId="{C805FD2C-ABBB-41DB-913F-0AC645BEF8E1}" destId="{9D7ADF2E-5DFF-45D1-929D-C3C62E473B1E}" srcOrd="0" destOrd="0" parTransId="{013D6879-F0E3-44E5-A297-EEEAE517C267}" sibTransId="{738CE396-9F63-474B-9559-25A27FA3744B}"/>
    <dgm:cxn modelId="{E7AAFD78-C370-40CD-9993-8093AABBD232}" type="presParOf" srcId="{0C3DF3BD-BE67-4B51-88F9-4C0D7B94AA7D}" destId="{E72C3F42-5749-4BC7-8F95-F5F4363F5725}" srcOrd="0" destOrd="0" presId="urn:microsoft.com/office/officeart/2005/8/layout/vList2"/>
    <dgm:cxn modelId="{6515A0B4-FFC7-4F9F-9B27-ED4335107B3B}" type="presParOf" srcId="{0C3DF3BD-BE67-4B51-88F9-4C0D7B94AA7D}" destId="{08FCE24C-50E0-4C81-8B4C-19158C0C176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DCB5C4-091D-44E8-9B44-12BAC814654B}" type="doc">
      <dgm:prSet loTypeId="urn:microsoft.com/office/officeart/2008/layout/RadialCluster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90383F60-FE89-46E5-9ADE-E4441FCFB79E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s-MX" sz="1600" b="1" dirty="0" smtClean="0"/>
            <a:t>Sector aeroespacial</a:t>
          </a:r>
          <a:endParaRPr lang="es-MX" sz="1200" b="1" dirty="0"/>
        </a:p>
      </dgm:t>
    </dgm:pt>
    <dgm:pt modelId="{1D37AA36-832E-4FA9-8697-F0BBD7A546B8}" type="parTrans" cxnId="{D13FCD78-540E-4D74-B0CF-EB845708AF6B}">
      <dgm:prSet/>
      <dgm:spPr/>
      <dgm:t>
        <a:bodyPr/>
        <a:lstStyle/>
        <a:p>
          <a:endParaRPr lang="es-MX"/>
        </a:p>
      </dgm:t>
    </dgm:pt>
    <dgm:pt modelId="{11B2E513-AA00-4344-97B7-140FA011B158}" type="sibTrans" cxnId="{D13FCD78-540E-4D74-B0CF-EB845708AF6B}">
      <dgm:prSet/>
      <dgm:spPr/>
      <dgm:t>
        <a:bodyPr/>
        <a:lstStyle/>
        <a:p>
          <a:endParaRPr lang="es-MX"/>
        </a:p>
      </dgm:t>
    </dgm:pt>
    <dgm:pt modelId="{0A6C00E2-F809-4C37-A751-2501958EED8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Certificación para la proveeduría local</a:t>
          </a:r>
          <a:endParaRPr lang="es-MX" sz="1400" dirty="0"/>
        </a:p>
      </dgm:t>
    </dgm:pt>
    <dgm:pt modelId="{B6C87F71-721B-4D74-AFFE-B809FE825E21}" type="parTrans" cxnId="{2F3C99B3-49D9-4D8B-9D90-D507086550FB}">
      <dgm:prSet/>
      <dgm:spPr/>
      <dgm:t>
        <a:bodyPr/>
        <a:lstStyle/>
        <a:p>
          <a:endParaRPr lang="es-MX"/>
        </a:p>
      </dgm:t>
    </dgm:pt>
    <dgm:pt modelId="{7FD7A443-7BB9-459A-9584-B33A7679BFAF}" type="sibTrans" cxnId="{2F3C99B3-49D9-4D8B-9D90-D507086550FB}">
      <dgm:prSet/>
      <dgm:spPr/>
      <dgm:t>
        <a:bodyPr/>
        <a:lstStyle/>
        <a:p>
          <a:endParaRPr lang="es-MX"/>
        </a:p>
      </dgm:t>
    </dgm:pt>
    <dgm:pt modelId="{050FFC64-685F-4C57-90C9-B00D0E9E9A6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Investigación colaborativa binacional</a:t>
          </a:r>
          <a:endParaRPr lang="es-MX" sz="1600" dirty="0"/>
        </a:p>
      </dgm:t>
    </dgm:pt>
    <dgm:pt modelId="{84ED6A3E-4E94-4EC8-AB6A-6F7CDBA9605C}" type="parTrans" cxnId="{D61D7CD0-D126-45DC-9AAF-39AF75815793}">
      <dgm:prSet/>
      <dgm:spPr/>
      <dgm:t>
        <a:bodyPr/>
        <a:lstStyle/>
        <a:p>
          <a:endParaRPr lang="es-MX"/>
        </a:p>
      </dgm:t>
    </dgm:pt>
    <dgm:pt modelId="{E2C2EAE1-EED5-412E-BFA5-87853534949C}" type="sibTrans" cxnId="{D61D7CD0-D126-45DC-9AAF-39AF75815793}">
      <dgm:prSet/>
      <dgm:spPr/>
      <dgm:t>
        <a:bodyPr/>
        <a:lstStyle/>
        <a:p>
          <a:endParaRPr lang="es-MX"/>
        </a:p>
      </dgm:t>
    </dgm:pt>
    <dgm:pt modelId="{4F71BF49-51EB-4954-B27A-8C354E1E80D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Desarrollo de proveedores especializados</a:t>
          </a:r>
          <a:endParaRPr lang="es-MX" sz="1200" dirty="0"/>
        </a:p>
      </dgm:t>
    </dgm:pt>
    <dgm:pt modelId="{3F177119-7885-432F-B180-75060375D9A7}" type="parTrans" cxnId="{C615CD17-6DF7-4BE1-BC37-7EFA625AD1CD}">
      <dgm:prSet/>
      <dgm:spPr/>
      <dgm:t>
        <a:bodyPr/>
        <a:lstStyle/>
        <a:p>
          <a:endParaRPr lang="es-MX"/>
        </a:p>
      </dgm:t>
    </dgm:pt>
    <dgm:pt modelId="{81C3DE88-A85A-4018-97D2-4831A5BBA99D}" type="sibTrans" cxnId="{C615CD17-6DF7-4BE1-BC37-7EFA625AD1CD}">
      <dgm:prSet/>
      <dgm:spPr/>
      <dgm:t>
        <a:bodyPr/>
        <a:lstStyle/>
        <a:p>
          <a:endParaRPr lang="es-MX"/>
        </a:p>
      </dgm:t>
    </dgm:pt>
    <dgm:pt modelId="{BB2E6A68-1BFA-4B28-8E06-F5B00763322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Programa de materiales avanzados</a:t>
          </a:r>
          <a:endParaRPr lang="es-MX" sz="1400" dirty="0"/>
        </a:p>
      </dgm:t>
    </dgm:pt>
    <dgm:pt modelId="{AF740C49-EC54-40BC-AD73-C9A90C19651B}" type="parTrans" cxnId="{6991FB4D-8C15-495E-B519-FF9B09E0B6CC}">
      <dgm:prSet/>
      <dgm:spPr/>
      <dgm:t>
        <a:bodyPr/>
        <a:lstStyle/>
        <a:p>
          <a:endParaRPr lang="es-MX"/>
        </a:p>
      </dgm:t>
    </dgm:pt>
    <dgm:pt modelId="{8AECE889-E3AA-45C1-AB36-36CF628B8075}" type="sibTrans" cxnId="{6991FB4D-8C15-495E-B519-FF9B09E0B6CC}">
      <dgm:prSet/>
      <dgm:spPr/>
      <dgm:t>
        <a:bodyPr/>
        <a:lstStyle/>
        <a:p>
          <a:endParaRPr lang="es-MX"/>
        </a:p>
      </dgm:t>
    </dgm:pt>
    <dgm:pt modelId="{4B39658D-1FF6-465D-8922-67A03DB998E5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s-MX" sz="1600" b="1" dirty="0" smtClean="0"/>
            <a:t>Sector Energías Renovables</a:t>
          </a:r>
          <a:endParaRPr lang="es-MX" sz="1200" dirty="0"/>
        </a:p>
      </dgm:t>
    </dgm:pt>
    <dgm:pt modelId="{EBACB9B9-1BF8-406A-AB64-E33D49D27DE5}" type="parTrans" cxnId="{F49DC3EE-5B02-4F9C-B397-BAD9DFF68864}">
      <dgm:prSet/>
      <dgm:spPr/>
      <dgm:t>
        <a:bodyPr/>
        <a:lstStyle/>
        <a:p>
          <a:endParaRPr lang="es-MX"/>
        </a:p>
      </dgm:t>
    </dgm:pt>
    <dgm:pt modelId="{275C8B3E-CA9E-4F9E-A49B-F18F0E3C8D6D}" type="sibTrans" cxnId="{F49DC3EE-5B02-4F9C-B397-BAD9DFF68864}">
      <dgm:prSet/>
      <dgm:spPr/>
      <dgm:t>
        <a:bodyPr/>
        <a:lstStyle/>
        <a:p>
          <a:endParaRPr lang="es-MX"/>
        </a:p>
      </dgm:t>
    </dgm:pt>
    <dgm:pt modelId="{039CE98C-1BAD-4D46-A996-A8E0D8424017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Aprovechamiento de campos geotérmicos</a:t>
          </a:r>
          <a:endParaRPr lang="es-MX" sz="1400" dirty="0"/>
        </a:p>
      </dgm:t>
    </dgm:pt>
    <dgm:pt modelId="{CFF1C4A1-D4BE-4951-90B3-6EB46B3EC621}" type="parTrans" cxnId="{55C56E05-10EA-44F5-921D-396D48E80290}">
      <dgm:prSet/>
      <dgm:spPr/>
      <dgm:t>
        <a:bodyPr/>
        <a:lstStyle/>
        <a:p>
          <a:endParaRPr lang="es-MX"/>
        </a:p>
      </dgm:t>
    </dgm:pt>
    <dgm:pt modelId="{399C378B-ED61-4596-880A-A02E7F11103C}" type="sibTrans" cxnId="{55C56E05-10EA-44F5-921D-396D48E80290}">
      <dgm:prSet/>
      <dgm:spPr/>
      <dgm:t>
        <a:bodyPr/>
        <a:lstStyle/>
        <a:p>
          <a:endParaRPr lang="es-MX"/>
        </a:p>
      </dgm:t>
    </dgm:pt>
    <dgm:pt modelId="{7A3811F0-76CD-4D5C-95E8-8F57C31D5DA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Desarrollo de generadores eólicos</a:t>
          </a:r>
          <a:endParaRPr lang="es-MX" sz="1400" dirty="0"/>
        </a:p>
      </dgm:t>
    </dgm:pt>
    <dgm:pt modelId="{02BF37DC-EF7C-4A23-8894-883578A47FA4}" type="parTrans" cxnId="{5907AEB3-E08C-4854-AA50-6709D065EAC1}">
      <dgm:prSet/>
      <dgm:spPr/>
      <dgm:t>
        <a:bodyPr/>
        <a:lstStyle/>
        <a:p>
          <a:endParaRPr lang="es-MX"/>
        </a:p>
      </dgm:t>
    </dgm:pt>
    <dgm:pt modelId="{DB50D605-7210-41F9-B93F-9C57529A6EA1}" type="sibTrans" cxnId="{5907AEB3-E08C-4854-AA50-6709D065EAC1}">
      <dgm:prSet/>
      <dgm:spPr/>
      <dgm:t>
        <a:bodyPr/>
        <a:lstStyle/>
        <a:p>
          <a:endParaRPr lang="es-MX"/>
        </a:p>
      </dgm:t>
    </dgm:pt>
    <dgm:pt modelId="{22352355-211A-4E7F-AF16-8B09D765FDD7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Desarrollo de sistemas fotovoltáicos</a:t>
          </a:r>
          <a:endParaRPr lang="es-MX" sz="1400" dirty="0"/>
        </a:p>
      </dgm:t>
    </dgm:pt>
    <dgm:pt modelId="{30D6FC98-89CA-49D4-ADEB-4F41AB8FE7E4}" type="parTrans" cxnId="{B170B0B7-CAA0-420A-A308-FAB2381171A6}">
      <dgm:prSet/>
      <dgm:spPr/>
      <dgm:t>
        <a:bodyPr/>
        <a:lstStyle/>
        <a:p>
          <a:endParaRPr lang="es-MX"/>
        </a:p>
      </dgm:t>
    </dgm:pt>
    <dgm:pt modelId="{D26DA58C-97B3-4442-A22B-3416077DC1FB}" type="sibTrans" cxnId="{B170B0B7-CAA0-420A-A308-FAB2381171A6}">
      <dgm:prSet/>
      <dgm:spPr/>
      <dgm:t>
        <a:bodyPr/>
        <a:lstStyle/>
        <a:p>
          <a:endParaRPr lang="es-MX"/>
        </a:p>
      </dgm:t>
    </dgm:pt>
    <dgm:pt modelId="{AE222F19-00DA-4421-B7EF-F81FE99BCC6F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s-MX" sz="1600" b="1" dirty="0" smtClean="0"/>
            <a:t>Sector Manufactura Avanzada</a:t>
          </a:r>
          <a:endParaRPr lang="es-MX" sz="1200" b="1" dirty="0"/>
        </a:p>
      </dgm:t>
    </dgm:pt>
    <dgm:pt modelId="{E439CC6E-E9EB-4725-BC6A-2015AA5174FE}" type="parTrans" cxnId="{E85BA7AC-9BCA-4017-B2CE-B3C44B6BEB64}">
      <dgm:prSet/>
      <dgm:spPr/>
      <dgm:t>
        <a:bodyPr/>
        <a:lstStyle/>
        <a:p>
          <a:endParaRPr lang="es-MX"/>
        </a:p>
      </dgm:t>
    </dgm:pt>
    <dgm:pt modelId="{BAACB7CD-0DFC-48F8-ABCC-87870FCF9850}" type="sibTrans" cxnId="{E85BA7AC-9BCA-4017-B2CE-B3C44B6BEB64}">
      <dgm:prSet/>
      <dgm:spPr/>
      <dgm:t>
        <a:bodyPr/>
        <a:lstStyle/>
        <a:p>
          <a:endParaRPr lang="es-MX"/>
        </a:p>
      </dgm:t>
    </dgm:pt>
    <dgm:pt modelId="{4F42ECC2-19BD-4F90-8EBE-12F6B297E804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Centro Manufactura Avanzada</a:t>
          </a:r>
          <a:endParaRPr lang="es-MX" sz="1600" dirty="0"/>
        </a:p>
      </dgm:t>
    </dgm:pt>
    <dgm:pt modelId="{730CBE6C-ABB1-4DBE-865B-BC5EE5863FA0}" type="parTrans" cxnId="{A881C56A-0B77-413F-A645-05656E793B93}">
      <dgm:prSet/>
      <dgm:spPr/>
      <dgm:t>
        <a:bodyPr/>
        <a:lstStyle/>
        <a:p>
          <a:endParaRPr lang="es-MX"/>
        </a:p>
      </dgm:t>
    </dgm:pt>
    <dgm:pt modelId="{892C7497-0F52-4268-BA2D-AE9AC17DDBCC}" type="sibTrans" cxnId="{A881C56A-0B77-413F-A645-05656E793B93}">
      <dgm:prSet/>
      <dgm:spPr/>
      <dgm:t>
        <a:bodyPr/>
        <a:lstStyle/>
        <a:p>
          <a:endParaRPr lang="es-MX"/>
        </a:p>
      </dgm:t>
    </dgm:pt>
    <dgm:pt modelId="{0337156C-12E4-464A-A628-DC360A2570F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Desarrollo de proveedores de la Industria Electrónica</a:t>
          </a:r>
          <a:endParaRPr lang="es-MX" sz="1400" dirty="0"/>
        </a:p>
      </dgm:t>
    </dgm:pt>
    <dgm:pt modelId="{497F9EA5-6B0F-4173-90AA-7AFD73BEF898}" type="parTrans" cxnId="{C1BE1B6A-2F09-47DD-A2E7-0FFE2CC34177}">
      <dgm:prSet/>
      <dgm:spPr/>
      <dgm:t>
        <a:bodyPr/>
        <a:lstStyle/>
        <a:p>
          <a:endParaRPr lang="es-MX"/>
        </a:p>
      </dgm:t>
    </dgm:pt>
    <dgm:pt modelId="{97BF997F-5830-4F08-9DF8-72D8BAD2C635}" type="sibTrans" cxnId="{C1BE1B6A-2F09-47DD-A2E7-0FFE2CC34177}">
      <dgm:prSet/>
      <dgm:spPr/>
      <dgm:t>
        <a:bodyPr/>
        <a:lstStyle/>
        <a:p>
          <a:endParaRPr lang="es-MX"/>
        </a:p>
      </dgm:t>
    </dgm:pt>
    <dgm:pt modelId="{D8B58DA7-A968-44D5-A856-3AF4D8D40E9D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s-MX" sz="1600" b="1" dirty="0" smtClean="0"/>
            <a:t>Sector Tecnologías de la Información y Comunicació</a:t>
          </a:r>
          <a:r>
            <a:rPr lang="es-MX" sz="1600" dirty="0" smtClean="0"/>
            <a:t>n</a:t>
          </a:r>
          <a:endParaRPr lang="es-MX" sz="1600" dirty="0"/>
        </a:p>
      </dgm:t>
    </dgm:pt>
    <dgm:pt modelId="{A76D7D80-CFFB-45D6-AE62-8DC7B403DEF1}" type="parTrans" cxnId="{67E99836-01A2-48D0-89F2-EE475B65D09B}">
      <dgm:prSet/>
      <dgm:spPr/>
      <dgm:t>
        <a:bodyPr/>
        <a:lstStyle/>
        <a:p>
          <a:endParaRPr lang="es-MX"/>
        </a:p>
      </dgm:t>
    </dgm:pt>
    <dgm:pt modelId="{E8269123-EAEE-494D-85C8-0C4A2F723F89}" type="sibTrans" cxnId="{67E99836-01A2-48D0-89F2-EE475B65D09B}">
      <dgm:prSet/>
      <dgm:spPr/>
      <dgm:t>
        <a:bodyPr/>
        <a:lstStyle/>
        <a:p>
          <a:endParaRPr lang="es-MX"/>
        </a:p>
      </dgm:t>
    </dgm:pt>
    <dgm:pt modelId="{A6F2519F-561F-43CB-8F64-FEB575552AD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Unidad de Inteligencia de Mercado de software</a:t>
          </a:r>
          <a:endParaRPr lang="es-MX" sz="1400" dirty="0"/>
        </a:p>
      </dgm:t>
    </dgm:pt>
    <dgm:pt modelId="{ADFEF1BF-953F-42F2-A085-D57A287DD814}" type="parTrans" cxnId="{7A35EB74-49F7-47BC-AD80-4B942A0E7CA1}">
      <dgm:prSet/>
      <dgm:spPr/>
      <dgm:t>
        <a:bodyPr/>
        <a:lstStyle/>
        <a:p>
          <a:endParaRPr lang="es-MX"/>
        </a:p>
      </dgm:t>
    </dgm:pt>
    <dgm:pt modelId="{03189184-1949-4E27-B96D-8A3780A8F609}" type="sibTrans" cxnId="{7A35EB74-49F7-47BC-AD80-4B942A0E7CA1}">
      <dgm:prSet/>
      <dgm:spPr/>
      <dgm:t>
        <a:bodyPr/>
        <a:lstStyle/>
        <a:p>
          <a:endParaRPr lang="es-MX"/>
        </a:p>
      </dgm:t>
    </dgm:pt>
    <dgm:pt modelId="{F47CA8BF-D06D-4D0B-B49F-12371E29D41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Red de empresas de software embebido</a:t>
          </a:r>
          <a:endParaRPr lang="es-MX" sz="1400" dirty="0"/>
        </a:p>
      </dgm:t>
    </dgm:pt>
    <dgm:pt modelId="{D5AD41F7-C374-4D11-8E68-0B2E02546CD0}" type="parTrans" cxnId="{C4555498-2875-4D9D-8802-CE77753A18F9}">
      <dgm:prSet/>
      <dgm:spPr/>
      <dgm:t>
        <a:bodyPr/>
        <a:lstStyle/>
        <a:p>
          <a:endParaRPr lang="es-MX"/>
        </a:p>
      </dgm:t>
    </dgm:pt>
    <dgm:pt modelId="{8B7EB3C3-51E1-4217-80E8-7B048ED21762}" type="sibTrans" cxnId="{C4555498-2875-4D9D-8802-CE77753A18F9}">
      <dgm:prSet/>
      <dgm:spPr/>
      <dgm:t>
        <a:bodyPr/>
        <a:lstStyle/>
        <a:p>
          <a:endParaRPr lang="es-MX"/>
        </a:p>
      </dgm:t>
    </dgm:pt>
    <dgm:pt modelId="{CB28A485-B36F-40A6-9840-FFBE17135E2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es-MX" sz="1800" b="1" dirty="0" smtClean="0"/>
            <a:t>Agenda de innovación para Baja California, CONACYT</a:t>
          </a:r>
          <a:endParaRPr lang="es-MX" sz="1800" b="1" dirty="0"/>
        </a:p>
      </dgm:t>
    </dgm:pt>
    <dgm:pt modelId="{D896E1CC-9094-4D6E-90AB-DB22978F918D}" type="parTrans" cxnId="{68ADEDF0-E6B1-4D75-952E-4AE65349CB93}">
      <dgm:prSet/>
      <dgm:spPr/>
      <dgm:t>
        <a:bodyPr/>
        <a:lstStyle/>
        <a:p>
          <a:endParaRPr lang="es-MX"/>
        </a:p>
      </dgm:t>
    </dgm:pt>
    <dgm:pt modelId="{29715DD8-401D-4B8D-9AC8-CDBBEAE0AB0F}" type="sibTrans" cxnId="{68ADEDF0-E6B1-4D75-952E-4AE65349CB93}">
      <dgm:prSet/>
      <dgm:spPr/>
      <dgm:t>
        <a:bodyPr/>
        <a:lstStyle/>
        <a:p>
          <a:endParaRPr lang="es-MX"/>
        </a:p>
      </dgm:t>
    </dgm:pt>
    <dgm:pt modelId="{D70A6B8E-3779-455C-BC1D-1297032CA96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s-MX" sz="1600" dirty="0" smtClean="0"/>
            <a:t>Colaboración tecnológica con instituciones de California, USA</a:t>
          </a:r>
          <a:endParaRPr lang="es-MX" sz="1400" dirty="0"/>
        </a:p>
      </dgm:t>
    </dgm:pt>
    <dgm:pt modelId="{8D60FC08-5AC3-410B-A050-5C91BF8052D2}" type="parTrans" cxnId="{962390F1-75C0-43C5-934D-270DA02848D2}">
      <dgm:prSet/>
      <dgm:spPr/>
      <dgm:t>
        <a:bodyPr/>
        <a:lstStyle/>
        <a:p>
          <a:endParaRPr lang="es-MX"/>
        </a:p>
      </dgm:t>
    </dgm:pt>
    <dgm:pt modelId="{243C48F2-69E9-4BB1-9975-6C1DF76F8A97}" type="sibTrans" cxnId="{962390F1-75C0-43C5-934D-270DA02848D2}">
      <dgm:prSet/>
      <dgm:spPr/>
      <dgm:t>
        <a:bodyPr/>
        <a:lstStyle/>
        <a:p>
          <a:endParaRPr lang="es-MX"/>
        </a:p>
      </dgm:t>
    </dgm:pt>
    <dgm:pt modelId="{827A3CA1-4927-4C8E-9B75-B2BD22389975}" type="pres">
      <dgm:prSet presAssocID="{F8DCB5C4-091D-44E8-9B44-12BAC814654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DA857B4-32F3-45F1-A301-36DA44B6719B}" type="pres">
      <dgm:prSet presAssocID="{CB28A485-B36F-40A6-9840-FFBE17135E29}" presName="textCenter" presStyleLbl="node1" presStyleIdx="0" presStyleCnt="17" custScaleX="209061" custLinFactNeighborX="-17877" custLinFactNeighborY="-10733"/>
      <dgm:spPr/>
      <dgm:t>
        <a:bodyPr/>
        <a:lstStyle/>
        <a:p>
          <a:endParaRPr lang="es-MX"/>
        </a:p>
      </dgm:t>
    </dgm:pt>
    <dgm:pt modelId="{81313A8F-4F24-4AA8-B303-2A732D47FF42}" type="pres">
      <dgm:prSet presAssocID="{CB28A485-B36F-40A6-9840-FFBE17135E29}" presName="cycle_1" presStyleCnt="0"/>
      <dgm:spPr/>
    </dgm:pt>
    <dgm:pt modelId="{B82C387D-A6B0-46AA-BD07-E4F9F64DC6A6}" type="pres">
      <dgm:prSet presAssocID="{90383F60-FE89-46E5-9ADE-E4441FCFB79E}" presName="childCenter1" presStyleLbl="node1" presStyleIdx="1" presStyleCnt="17" custScaleX="347291" custLinFactNeighborX="-10440" custLinFactNeighborY="605"/>
      <dgm:spPr/>
      <dgm:t>
        <a:bodyPr/>
        <a:lstStyle/>
        <a:p>
          <a:endParaRPr lang="es-MX"/>
        </a:p>
      </dgm:t>
    </dgm:pt>
    <dgm:pt modelId="{52F5A0E1-E101-4959-8C3C-581812C490A0}" type="pres">
      <dgm:prSet presAssocID="{B6C87F71-721B-4D74-AFFE-B809FE825E21}" presName="Name141" presStyleLbl="parChTrans1D3" presStyleIdx="0" presStyleCnt="12"/>
      <dgm:spPr/>
      <dgm:t>
        <a:bodyPr/>
        <a:lstStyle/>
        <a:p>
          <a:endParaRPr lang="es-MX"/>
        </a:p>
      </dgm:t>
    </dgm:pt>
    <dgm:pt modelId="{B421B684-211B-4699-A3F1-AB22A25D720A}" type="pres">
      <dgm:prSet presAssocID="{0A6C00E2-F809-4C37-A751-2501958EED84}" presName="text1" presStyleLbl="node1" presStyleIdx="2" presStyleCnt="17" custScaleX="449754" custRadScaleRad="346337" custRadScaleInc="-1607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968B17-F35D-46D3-9457-509E36E227A2}" type="pres">
      <dgm:prSet presAssocID="{84ED6A3E-4E94-4EC8-AB6A-6F7CDBA9605C}" presName="Name141" presStyleLbl="parChTrans1D3" presStyleIdx="1" presStyleCnt="12"/>
      <dgm:spPr/>
      <dgm:t>
        <a:bodyPr/>
        <a:lstStyle/>
        <a:p>
          <a:endParaRPr lang="es-MX"/>
        </a:p>
      </dgm:t>
    </dgm:pt>
    <dgm:pt modelId="{DC96CB54-CF42-4AB9-8676-6215D50362E6}" type="pres">
      <dgm:prSet presAssocID="{050FFC64-685F-4C57-90C9-B00D0E9E9A6C}" presName="text1" presStyleLbl="node1" presStyleIdx="3" presStyleCnt="17" custScaleX="457559" custRadScaleRad="156404" custRadScaleInc="-7075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2877F02-B585-4A55-AB40-91DE79F5ECDA}" type="pres">
      <dgm:prSet presAssocID="{3F177119-7885-432F-B180-75060375D9A7}" presName="Name141" presStyleLbl="parChTrans1D3" presStyleIdx="2" presStyleCnt="12"/>
      <dgm:spPr/>
      <dgm:t>
        <a:bodyPr/>
        <a:lstStyle/>
        <a:p>
          <a:endParaRPr lang="es-MX"/>
        </a:p>
      </dgm:t>
    </dgm:pt>
    <dgm:pt modelId="{30365399-D7CF-4F84-905F-D549E3AEE556}" type="pres">
      <dgm:prSet presAssocID="{4F71BF49-51EB-4954-B27A-8C354E1E80DA}" presName="text1" presStyleLbl="node1" presStyleIdx="4" presStyleCnt="17" custScaleX="505000" custRadScaleRad="128513" custRadScaleInc="4956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FE774BB-DB27-4F90-B486-C5E52E4E0218}" type="pres">
      <dgm:prSet presAssocID="{AF740C49-EC54-40BC-AD73-C9A90C19651B}" presName="Name141" presStyleLbl="parChTrans1D3" presStyleIdx="3" presStyleCnt="12"/>
      <dgm:spPr/>
      <dgm:t>
        <a:bodyPr/>
        <a:lstStyle/>
        <a:p>
          <a:endParaRPr lang="es-MX"/>
        </a:p>
      </dgm:t>
    </dgm:pt>
    <dgm:pt modelId="{BB1E6D65-B84A-49D3-BF72-F6EDF5B1E9A9}" type="pres">
      <dgm:prSet presAssocID="{BB2E6A68-1BFA-4B28-8E06-F5B00763322B}" presName="text1" presStyleLbl="node1" presStyleIdx="5" presStyleCnt="17" custScaleX="428935" custRadScaleRad="318024" custRadScaleInc="1297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BF8622-9102-41F5-8E49-4DBFF39648D9}" type="pres">
      <dgm:prSet presAssocID="{1D37AA36-832E-4FA9-8697-F0BBD7A546B8}" presName="Name144" presStyleLbl="parChTrans1D2" presStyleIdx="0" presStyleCnt="4"/>
      <dgm:spPr/>
      <dgm:t>
        <a:bodyPr/>
        <a:lstStyle/>
        <a:p>
          <a:endParaRPr lang="es-MX"/>
        </a:p>
      </dgm:t>
    </dgm:pt>
    <dgm:pt modelId="{CC17A6A0-B431-4AE5-B13B-F434CEE016EE}" type="pres">
      <dgm:prSet presAssocID="{CB28A485-B36F-40A6-9840-FFBE17135E29}" presName="cycle_2" presStyleCnt="0"/>
      <dgm:spPr/>
    </dgm:pt>
    <dgm:pt modelId="{DBC43D87-8318-423E-A9DE-1FE459FB6916}" type="pres">
      <dgm:prSet presAssocID="{4B39658D-1FF6-465D-8922-67A03DB998E5}" presName="childCenter2" presStyleLbl="node1" presStyleIdx="6" presStyleCnt="17" custScaleX="227963" custLinFactNeighborX="42326" custLinFactNeighborY="-4073"/>
      <dgm:spPr/>
      <dgm:t>
        <a:bodyPr/>
        <a:lstStyle/>
        <a:p>
          <a:endParaRPr lang="es-MX"/>
        </a:p>
      </dgm:t>
    </dgm:pt>
    <dgm:pt modelId="{42532425-A7C7-49B4-9B6A-38522F2E697E}" type="pres">
      <dgm:prSet presAssocID="{CFF1C4A1-D4BE-4951-90B3-6EB46B3EC621}" presName="Name218" presStyleLbl="parChTrans1D3" presStyleIdx="4" presStyleCnt="12"/>
      <dgm:spPr/>
      <dgm:t>
        <a:bodyPr/>
        <a:lstStyle/>
        <a:p>
          <a:endParaRPr lang="es-MX"/>
        </a:p>
      </dgm:t>
    </dgm:pt>
    <dgm:pt modelId="{84E5F054-72C0-440C-B5DA-2E19FB9CB38F}" type="pres">
      <dgm:prSet presAssocID="{039CE98C-1BAD-4D46-A996-A8E0D8424017}" presName="text2" presStyleLbl="node1" presStyleIdx="7" presStyleCnt="17" custScaleX="300632" custScaleY="97914" custRadScaleRad="352058" custRadScaleInc="7999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BD9E93-9E28-4A68-8B4B-AE8F3357695B}" type="pres">
      <dgm:prSet presAssocID="{02BF37DC-EF7C-4A23-8894-883578A47FA4}" presName="Name218" presStyleLbl="parChTrans1D3" presStyleIdx="5" presStyleCnt="12"/>
      <dgm:spPr/>
      <dgm:t>
        <a:bodyPr/>
        <a:lstStyle/>
        <a:p>
          <a:endParaRPr lang="es-MX"/>
        </a:p>
      </dgm:t>
    </dgm:pt>
    <dgm:pt modelId="{43FD2634-74B9-4A2D-8791-09C746AE5299}" type="pres">
      <dgm:prSet presAssocID="{7A3811F0-76CD-4D5C-95E8-8F57C31D5DA6}" presName="text2" presStyleLbl="node1" presStyleIdx="8" presStyleCnt="17" custScaleX="312921" custScaleY="93760" custRadScaleRad="335689" custRadScaleInc="-770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9573A70-2C2C-4944-AC80-BC853765EFC4}" type="pres">
      <dgm:prSet presAssocID="{30D6FC98-89CA-49D4-ADEB-4F41AB8FE7E4}" presName="Name218" presStyleLbl="parChTrans1D3" presStyleIdx="6" presStyleCnt="12"/>
      <dgm:spPr/>
      <dgm:t>
        <a:bodyPr/>
        <a:lstStyle/>
        <a:p>
          <a:endParaRPr lang="es-MX"/>
        </a:p>
      </dgm:t>
    </dgm:pt>
    <dgm:pt modelId="{1E1C60B3-4C3E-4226-B1E8-D8EAC0FA0605}" type="pres">
      <dgm:prSet presAssocID="{22352355-211A-4E7F-AF16-8B09D765FDD7}" presName="text2" presStyleLbl="node1" presStyleIdx="9" presStyleCnt="17" custScaleX="303778" custRadScaleRad="337937" custRadScaleInc="-9280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4B10DFB-920D-4E3C-A5AB-ECF04EE49928}" type="pres">
      <dgm:prSet presAssocID="{EBACB9B9-1BF8-406A-AB64-E33D49D27DE5}" presName="Name221" presStyleLbl="parChTrans1D2" presStyleIdx="1" presStyleCnt="4"/>
      <dgm:spPr/>
      <dgm:t>
        <a:bodyPr/>
        <a:lstStyle/>
        <a:p>
          <a:endParaRPr lang="es-MX"/>
        </a:p>
      </dgm:t>
    </dgm:pt>
    <dgm:pt modelId="{59DA7172-15FD-499D-A9F8-7A4E41963391}" type="pres">
      <dgm:prSet presAssocID="{CB28A485-B36F-40A6-9840-FFBE17135E29}" presName="cycle_3" presStyleCnt="0"/>
      <dgm:spPr/>
    </dgm:pt>
    <dgm:pt modelId="{42F8E030-F3EB-458C-BC1B-9FEB9C7C8DE7}" type="pres">
      <dgm:prSet presAssocID="{AE222F19-00DA-4421-B7EF-F81FE99BCC6F}" presName="childCenter3" presStyleLbl="node1" presStyleIdx="10" presStyleCnt="17" custScaleX="308097" custLinFactNeighborX="-19999" custLinFactNeighborY="-6136"/>
      <dgm:spPr/>
      <dgm:t>
        <a:bodyPr/>
        <a:lstStyle/>
        <a:p>
          <a:endParaRPr lang="es-MX"/>
        </a:p>
      </dgm:t>
    </dgm:pt>
    <dgm:pt modelId="{A72D450B-F568-47A0-96E5-83C9AAB2A2C9}" type="pres">
      <dgm:prSet presAssocID="{730CBE6C-ABB1-4DBE-865B-BC5EE5863FA0}" presName="Name285" presStyleLbl="parChTrans1D3" presStyleIdx="7" presStyleCnt="12"/>
      <dgm:spPr/>
      <dgm:t>
        <a:bodyPr/>
        <a:lstStyle/>
        <a:p>
          <a:endParaRPr lang="es-MX"/>
        </a:p>
      </dgm:t>
    </dgm:pt>
    <dgm:pt modelId="{0C31EC4B-D2B2-4B6B-B2D2-0489FCA8ACB2}" type="pres">
      <dgm:prSet presAssocID="{4F42ECC2-19BD-4F90-8EBE-12F6B297E804}" presName="text3" presStyleLbl="node1" presStyleIdx="11" presStyleCnt="17" custScaleX="285991" custRadScaleRad="242434" custRadScaleInc="-1138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2F3CB2-84EB-49C8-99DC-E06F262CA90F}" type="pres">
      <dgm:prSet presAssocID="{497F9EA5-6B0F-4173-90AA-7AFD73BEF898}" presName="Name285" presStyleLbl="parChTrans1D3" presStyleIdx="8" presStyleCnt="12"/>
      <dgm:spPr/>
      <dgm:t>
        <a:bodyPr/>
        <a:lstStyle/>
        <a:p>
          <a:endParaRPr lang="es-MX"/>
        </a:p>
      </dgm:t>
    </dgm:pt>
    <dgm:pt modelId="{F21ED67F-3E40-4610-9B07-C77687035983}" type="pres">
      <dgm:prSet presAssocID="{0337156C-12E4-464A-A628-DC360A2570F7}" presName="text3" presStyleLbl="node1" presStyleIdx="12" presStyleCnt="17" custScaleX="391396" custRadScaleRad="96777" custRadScaleInc="3916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B8D5B2D-BCCB-4CC8-9957-71F745035539}" type="pres">
      <dgm:prSet presAssocID="{8D60FC08-5AC3-410B-A050-5C91BF8052D2}" presName="Name285" presStyleLbl="parChTrans1D3" presStyleIdx="9" presStyleCnt="12"/>
      <dgm:spPr/>
      <dgm:t>
        <a:bodyPr/>
        <a:lstStyle/>
        <a:p>
          <a:endParaRPr lang="es-MX"/>
        </a:p>
      </dgm:t>
    </dgm:pt>
    <dgm:pt modelId="{E8E6501C-759E-472A-AD0F-7E26276BF5C5}" type="pres">
      <dgm:prSet presAssocID="{D70A6B8E-3779-455C-BC1D-1297032CA96E}" presName="text3" presStyleLbl="node1" presStyleIdx="13" presStyleCnt="17" custScaleX="424850" custRadScaleRad="355132" custRadScaleInc="1866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1838E9-9384-487F-A9EB-71E0D9F09535}" type="pres">
      <dgm:prSet presAssocID="{E439CC6E-E9EB-4725-BC6A-2015AA5174FE}" presName="Name288" presStyleLbl="parChTrans1D2" presStyleIdx="2" presStyleCnt="4"/>
      <dgm:spPr/>
      <dgm:t>
        <a:bodyPr/>
        <a:lstStyle/>
        <a:p>
          <a:endParaRPr lang="es-MX"/>
        </a:p>
      </dgm:t>
    </dgm:pt>
    <dgm:pt modelId="{15FA666A-0E7C-477E-93BB-8F6F69935C54}" type="pres">
      <dgm:prSet presAssocID="{CB28A485-B36F-40A6-9840-FFBE17135E29}" presName="cycle_4" presStyleCnt="0"/>
      <dgm:spPr/>
    </dgm:pt>
    <dgm:pt modelId="{B81E9B1D-5E22-42D9-9655-054622E87DF9}" type="pres">
      <dgm:prSet presAssocID="{D8B58DA7-A968-44D5-A856-3AF4D8D40E9D}" presName="childCenter4" presStyleLbl="node1" presStyleIdx="14" presStyleCnt="17" custScaleX="264770" custLinFactNeighborX="-48516" custLinFactNeighborY="-415"/>
      <dgm:spPr/>
      <dgm:t>
        <a:bodyPr/>
        <a:lstStyle/>
        <a:p>
          <a:endParaRPr lang="es-MX"/>
        </a:p>
      </dgm:t>
    </dgm:pt>
    <dgm:pt modelId="{BC76EFDB-4EF0-4681-8703-46F4D4C05E9B}" type="pres">
      <dgm:prSet presAssocID="{ADFEF1BF-953F-42F2-A085-D57A287DD814}" presName="Name342" presStyleLbl="parChTrans1D3" presStyleIdx="10" presStyleCnt="12"/>
      <dgm:spPr/>
      <dgm:t>
        <a:bodyPr/>
        <a:lstStyle/>
        <a:p>
          <a:endParaRPr lang="es-MX"/>
        </a:p>
      </dgm:t>
    </dgm:pt>
    <dgm:pt modelId="{B330D645-CC2C-43D1-AB84-0C97CB3C1F4B}" type="pres">
      <dgm:prSet presAssocID="{A6F2519F-561F-43CB-8F64-FEB575552AD3}" presName="text4" presStyleLbl="node1" presStyleIdx="15" presStyleCnt="17" custScaleX="349784" custRadScaleRad="275585" custRadScaleInc="4227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F458E83-4395-4A62-8E11-83E2ACD0A323}" type="pres">
      <dgm:prSet presAssocID="{D5AD41F7-C374-4D11-8E68-0B2E02546CD0}" presName="Name342" presStyleLbl="parChTrans1D3" presStyleIdx="11" presStyleCnt="12"/>
      <dgm:spPr/>
      <dgm:t>
        <a:bodyPr/>
        <a:lstStyle/>
        <a:p>
          <a:endParaRPr lang="es-MX"/>
        </a:p>
      </dgm:t>
    </dgm:pt>
    <dgm:pt modelId="{E1BC52BA-0500-4174-84E3-C77B6B108DC8}" type="pres">
      <dgm:prSet presAssocID="{F47CA8BF-D06D-4D0B-B49F-12371E29D41A}" presName="text4" presStyleLbl="node1" presStyleIdx="16" presStyleCnt="17" custScaleX="331306" custRadScaleRad="282311" custRadScaleInc="-3799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838A510-C5E8-4BB7-B8E9-7665F82F4215}" type="pres">
      <dgm:prSet presAssocID="{A76D7D80-CFFB-45D6-AE62-8DC7B403DEF1}" presName="Name345" presStyleLbl="parChTrans1D2" presStyleIdx="3" presStyleCnt="4"/>
      <dgm:spPr/>
      <dgm:t>
        <a:bodyPr/>
        <a:lstStyle/>
        <a:p>
          <a:endParaRPr lang="es-MX"/>
        </a:p>
      </dgm:t>
    </dgm:pt>
  </dgm:ptLst>
  <dgm:cxnLst>
    <dgm:cxn modelId="{A88F7107-7F76-402C-B38F-95AF7E23000B}" type="presOf" srcId="{CB28A485-B36F-40A6-9840-FFBE17135E29}" destId="{1DA857B4-32F3-45F1-A301-36DA44B6719B}" srcOrd="0" destOrd="0" presId="urn:microsoft.com/office/officeart/2008/layout/RadialCluster"/>
    <dgm:cxn modelId="{B170B0B7-CAA0-420A-A308-FAB2381171A6}" srcId="{4B39658D-1FF6-465D-8922-67A03DB998E5}" destId="{22352355-211A-4E7F-AF16-8B09D765FDD7}" srcOrd="2" destOrd="0" parTransId="{30D6FC98-89CA-49D4-ADEB-4F41AB8FE7E4}" sibTransId="{D26DA58C-97B3-4442-A22B-3416077DC1FB}"/>
    <dgm:cxn modelId="{047935BD-384B-4989-A783-31CE35575B7D}" type="presOf" srcId="{3F177119-7885-432F-B180-75060375D9A7}" destId="{72877F02-B585-4A55-AB40-91DE79F5ECDA}" srcOrd="0" destOrd="0" presId="urn:microsoft.com/office/officeart/2008/layout/RadialCluster"/>
    <dgm:cxn modelId="{B1AB55C0-70F7-4A1F-AD70-74803BD4CF08}" type="presOf" srcId="{CFF1C4A1-D4BE-4951-90B3-6EB46B3EC621}" destId="{42532425-A7C7-49B4-9B6A-38522F2E697E}" srcOrd="0" destOrd="0" presId="urn:microsoft.com/office/officeart/2008/layout/RadialCluster"/>
    <dgm:cxn modelId="{256AD68F-7B1C-410D-883C-EC37C7D1F9D5}" type="presOf" srcId="{8D60FC08-5AC3-410B-A050-5C91BF8052D2}" destId="{EB8D5B2D-BCCB-4CC8-9957-71F745035539}" srcOrd="0" destOrd="0" presId="urn:microsoft.com/office/officeart/2008/layout/RadialCluster"/>
    <dgm:cxn modelId="{A881C56A-0B77-413F-A645-05656E793B93}" srcId="{AE222F19-00DA-4421-B7EF-F81FE99BCC6F}" destId="{4F42ECC2-19BD-4F90-8EBE-12F6B297E804}" srcOrd="0" destOrd="0" parTransId="{730CBE6C-ABB1-4DBE-865B-BC5EE5863FA0}" sibTransId="{892C7497-0F52-4268-BA2D-AE9AC17DDBCC}"/>
    <dgm:cxn modelId="{C161438B-CA8B-4D09-9B7B-DE4E63E710D6}" type="presOf" srcId="{B6C87F71-721B-4D74-AFFE-B809FE825E21}" destId="{52F5A0E1-E101-4959-8C3C-581812C490A0}" srcOrd="0" destOrd="0" presId="urn:microsoft.com/office/officeart/2008/layout/RadialCluster"/>
    <dgm:cxn modelId="{68ADEDF0-E6B1-4D75-952E-4AE65349CB93}" srcId="{F8DCB5C4-091D-44E8-9B44-12BAC814654B}" destId="{CB28A485-B36F-40A6-9840-FFBE17135E29}" srcOrd="0" destOrd="0" parTransId="{D896E1CC-9094-4D6E-90AB-DB22978F918D}" sibTransId="{29715DD8-401D-4B8D-9AC8-CDBBEAE0AB0F}"/>
    <dgm:cxn modelId="{D13FCD78-540E-4D74-B0CF-EB845708AF6B}" srcId="{CB28A485-B36F-40A6-9840-FFBE17135E29}" destId="{90383F60-FE89-46E5-9ADE-E4441FCFB79E}" srcOrd="0" destOrd="0" parTransId="{1D37AA36-832E-4FA9-8697-F0BBD7A546B8}" sibTransId="{11B2E513-AA00-4344-97B7-140FA011B158}"/>
    <dgm:cxn modelId="{A6811AD5-6BC4-4D4A-9995-D97FDDE66EC2}" type="presOf" srcId="{BB2E6A68-1BFA-4B28-8E06-F5B00763322B}" destId="{BB1E6D65-B84A-49D3-BF72-F6EDF5B1E9A9}" srcOrd="0" destOrd="0" presId="urn:microsoft.com/office/officeart/2008/layout/RadialCluster"/>
    <dgm:cxn modelId="{2F3C99B3-49D9-4D8B-9D90-D507086550FB}" srcId="{90383F60-FE89-46E5-9ADE-E4441FCFB79E}" destId="{0A6C00E2-F809-4C37-A751-2501958EED84}" srcOrd="0" destOrd="0" parTransId="{B6C87F71-721B-4D74-AFFE-B809FE825E21}" sibTransId="{7FD7A443-7BB9-459A-9584-B33A7679BFAF}"/>
    <dgm:cxn modelId="{3804B6C4-3AD8-42F1-AB81-CF2714A683E8}" type="presOf" srcId="{30D6FC98-89CA-49D4-ADEB-4F41AB8FE7E4}" destId="{19573A70-2C2C-4944-AC80-BC853765EFC4}" srcOrd="0" destOrd="0" presId="urn:microsoft.com/office/officeart/2008/layout/RadialCluster"/>
    <dgm:cxn modelId="{7A35EB74-49F7-47BC-AD80-4B942A0E7CA1}" srcId="{D8B58DA7-A968-44D5-A856-3AF4D8D40E9D}" destId="{A6F2519F-561F-43CB-8F64-FEB575552AD3}" srcOrd="0" destOrd="0" parTransId="{ADFEF1BF-953F-42F2-A085-D57A287DD814}" sibTransId="{03189184-1949-4E27-B96D-8A3780A8F609}"/>
    <dgm:cxn modelId="{FB54BF1C-6723-4553-9973-F0F882CBE0AC}" type="presOf" srcId="{7A3811F0-76CD-4D5C-95E8-8F57C31D5DA6}" destId="{43FD2634-74B9-4A2D-8791-09C746AE5299}" srcOrd="0" destOrd="0" presId="urn:microsoft.com/office/officeart/2008/layout/RadialCluster"/>
    <dgm:cxn modelId="{783C2585-8721-441F-B0BA-5700539B1439}" type="presOf" srcId="{730CBE6C-ABB1-4DBE-865B-BC5EE5863FA0}" destId="{A72D450B-F568-47A0-96E5-83C9AAB2A2C9}" srcOrd="0" destOrd="0" presId="urn:microsoft.com/office/officeart/2008/layout/RadialCluster"/>
    <dgm:cxn modelId="{C1BE1B6A-2F09-47DD-A2E7-0FFE2CC34177}" srcId="{AE222F19-00DA-4421-B7EF-F81FE99BCC6F}" destId="{0337156C-12E4-464A-A628-DC360A2570F7}" srcOrd="1" destOrd="0" parTransId="{497F9EA5-6B0F-4173-90AA-7AFD73BEF898}" sibTransId="{97BF997F-5830-4F08-9DF8-72D8BAD2C635}"/>
    <dgm:cxn modelId="{C4555498-2875-4D9D-8802-CE77753A18F9}" srcId="{D8B58DA7-A968-44D5-A856-3AF4D8D40E9D}" destId="{F47CA8BF-D06D-4D0B-B49F-12371E29D41A}" srcOrd="1" destOrd="0" parTransId="{D5AD41F7-C374-4D11-8E68-0B2E02546CD0}" sibTransId="{8B7EB3C3-51E1-4217-80E8-7B048ED21762}"/>
    <dgm:cxn modelId="{C615CD17-6DF7-4BE1-BC37-7EFA625AD1CD}" srcId="{90383F60-FE89-46E5-9ADE-E4441FCFB79E}" destId="{4F71BF49-51EB-4954-B27A-8C354E1E80DA}" srcOrd="2" destOrd="0" parTransId="{3F177119-7885-432F-B180-75060375D9A7}" sibTransId="{81C3DE88-A85A-4018-97D2-4831A5BBA99D}"/>
    <dgm:cxn modelId="{D8B0E648-BB30-4FF3-B4EB-6FE847E9A110}" type="presOf" srcId="{02BF37DC-EF7C-4A23-8894-883578A47FA4}" destId="{BABD9E93-9E28-4A68-8B4B-AE8F3357695B}" srcOrd="0" destOrd="0" presId="urn:microsoft.com/office/officeart/2008/layout/RadialCluster"/>
    <dgm:cxn modelId="{E6960DBF-C35F-4C7D-8A22-259A717BEE61}" type="presOf" srcId="{22352355-211A-4E7F-AF16-8B09D765FDD7}" destId="{1E1C60B3-4C3E-4226-B1E8-D8EAC0FA0605}" srcOrd="0" destOrd="0" presId="urn:microsoft.com/office/officeart/2008/layout/RadialCluster"/>
    <dgm:cxn modelId="{6E95F53E-C2C6-4053-82CF-CBD35BAFB4FE}" type="presOf" srcId="{AE222F19-00DA-4421-B7EF-F81FE99BCC6F}" destId="{42F8E030-F3EB-458C-BC1B-9FEB9C7C8DE7}" srcOrd="0" destOrd="0" presId="urn:microsoft.com/office/officeart/2008/layout/RadialCluster"/>
    <dgm:cxn modelId="{8038B5A0-7B32-4A1F-8766-D5DC5F9A54F3}" type="presOf" srcId="{90383F60-FE89-46E5-9ADE-E4441FCFB79E}" destId="{B82C387D-A6B0-46AA-BD07-E4F9F64DC6A6}" srcOrd="0" destOrd="0" presId="urn:microsoft.com/office/officeart/2008/layout/RadialCluster"/>
    <dgm:cxn modelId="{EA76F39A-D60C-46E3-9726-713A09C1A99B}" type="presOf" srcId="{0A6C00E2-F809-4C37-A751-2501958EED84}" destId="{B421B684-211B-4699-A3F1-AB22A25D720A}" srcOrd="0" destOrd="0" presId="urn:microsoft.com/office/officeart/2008/layout/RadialCluster"/>
    <dgm:cxn modelId="{F49DC3EE-5B02-4F9C-B397-BAD9DFF68864}" srcId="{CB28A485-B36F-40A6-9840-FFBE17135E29}" destId="{4B39658D-1FF6-465D-8922-67A03DB998E5}" srcOrd="1" destOrd="0" parTransId="{EBACB9B9-1BF8-406A-AB64-E33D49D27DE5}" sibTransId="{275C8B3E-CA9E-4F9E-A49B-F18F0E3C8D6D}"/>
    <dgm:cxn modelId="{4A5B650C-032B-45D9-80C6-2EBC7948B720}" type="presOf" srcId="{050FFC64-685F-4C57-90C9-B00D0E9E9A6C}" destId="{DC96CB54-CF42-4AB9-8676-6215D50362E6}" srcOrd="0" destOrd="0" presId="urn:microsoft.com/office/officeart/2008/layout/RadialCluster"/>
    <dgm:cxn modelId="{962390F1-75C0-43C5-934D-270DA02848D2}" srcId="{AE222F19-00DA-4421-B7EF-F81FE99BCC6F}" destId="{D70A6B8E-3779-455C-BC1D-1297032CA96E}" srcOrd="2" destOrd="0" parTransId="{8D60FC08-5AC3-410B-A050-5C91BF8052D2}" sibTransId="{243C48F2-69E9-4BB1-9975-6C1DF76F8A97}"/>
    <dgm:cxn modelId="{6BFE2679-7271-4ED8-93BA-567B58D18137}" type="presOf" srcId="{ADFEF1BF-953F-42F2-A085-D57A287DD814}" destId="{BC76EFDB-4EF0-4681-8703-46F4D4C05E9B}" srcOrd="0" destOrd="0" presId="urn:microsoft.com/office/officeart/2008/layout/RadialCluster"/>
    <dgm:cxn modelId="{1B32F77E-0EC5-492F-8C8A-0363B1748EEB}" type="presOf" srcId="{497F9EA5-6B0F-4173-90AA-7AFD73BEF898}" destId="{F52F3CB2-84EB-49C8-99DC-E06F262CA90F}" srcOrd="0" destOrd="0" presId="urn:microsoft.com/office/officeart/2008/layout/RadialCluster"/>
    <dgm:cxn modelId="{A89E22F9-DCE5-4F86-BB4E-10FBE42BEC5B}" type="presOf" srcId="{F47CA8BF-D06D-4D0B-B49F-12371E29D41A}" destId="{E1BC52BA-0500-4174-84E3-C77B6B108DC8}" srcOrd="0" destOrd="0" presId="urn:microsoft.com/office/officeart/2008/layout/RadialCluster"/>
    <dgm:cxn modelId="{3D4307E7-FFAB-47CB-9C75-B7A1D3E770C0}" type="presOf" srcId="{84ED6A3E-4E94-4EC8-AB6A-6F7CDBA9605C}" destId="{80968B17-F35D-46D3-9457-509E36E227A2}" srcOrd="0" destOrd="0" presId="urn:microsoft.com/office/officeart/2008/layout/RadialCluster"/>
    <dgm:cxn modelId="{F63D6726-7B6A-4034-9332-B7829A31ED87}" type="presOf" srcId="{D8B58DA7-A968-44D5-A856-3AF4D8D40E9D}" destId="{B81E9B1D-5E22-42D9-9655-054622E87DF9}" srcOrd="0" destOrd="0" presId="urn:microsoft.com/office/officeart/2008/layout/RadialCluster"/>
    <dgm:cxn modelId="{223C4093-60E1-4032-A759-F7549DBC74A4}" type="presOf" srcId="{E439CC6E-E9EB-4725-BC6A-2015AA5174FE}" destId="{781838E9-9384-487F-A9EB-71E0D9F09535}" srcOrd="0" destOrd="0" presId="urn:microsoft.com/office/officeart/2008/layout/RadialCluster"/>
    <dgm:cxn modelId="{2C37E992-298D-47A5-AD08-EAFC4DF18CDE}" type="presOf" srcId="{039CE98C-1BAD-4D46-A996-A8E0D8424017}" destId="{84E5F054-72C0-440C-B5DA-2E19FB9CB38F}" srcOrd="0" destOrd="0" presId="urn:microsoft.com/office/officeart/2008/layout/RadialCluster"/>
    <dgm:cxn modelId="{704203FD-87FA-4FA0-A916-F3D6DFE2131A}" type="presOf" srcId="{EBACB9B9-1BF8-406A-AB64-E33D49D27DE5}" destId="{B4B10DFB-920D-4E3C-A5AB-ECF04EE49928}" srcOrd="0" destOrd="0" presId="urn:microsoft.com/office/officeart/2008/layout/RadialCluster"/>
    <dgm:cxn modelId="{D3ED475D-0177-415C-8147-49D11FA232BA}" type="presOf" srcId="{A6F2519F-561F-43CB-8F64-FEB575552AD3}" destId="{B330D645-CC2C-43D1-AB84-0C97CB3C1F4B}" srcOrd="0" destOrd="0" presId="urn:microsoft.com/office/officeart/2008/layout/RadialCluster"/>
    <dgm:cxn modelId="{D61D7CD0-D126-45DC-9AAF-39AF75815793}" srcId="{90383F60-FE89-46E5-9ADE-E4441FCFB79E}" destId="{050FFC64-685F-4C57-90C9-B00D0E9E9A6C}" srcOrd="1" destOrd="0" parTransId="{84ED6A3E-4E94-4EC8-AB6A-6F7CDBA9605C}" sibTransId="{E2C2EAE1-EED5-412E-BFA5-87853534949C}"/>
    <dgm:cxn modelId="{D68096B2-6346-4558-BD91-EA06E6AC5381}" type="presOf" srcId="{F8DCB5C4-091D-44E8-9B44-12BAC814654B}" destId="{827A3CA1-4927-4C8E-9B75-B2BD22389975}" srcOrd="0" destOrd="0" presId="urn:microsoft.com/office/officeart/2008/layout/RadialCluster"/>
    <dgm:cxn modelId="{67E99836-01A2-48D0-89F2-EE475B65D09B}" srcId="{CB28A485-B36F-40A6-9840-FFBE17135E29}" destId="{D8B58DA7-A968-44D5-A856-3AF4D8D40E9D}" srcOrd="3" destOrd="0" parTransId="{A76D7D80-CFFB-45D6-AE62-8DC7B403DEF1}" sibTransId="{E8269123-EAEE-494D-85C8-0C4A2F723F89}"/>
    <dgm:cxn modelId="{000E945E-A696-47DC-A964-733089AC55EB}" type="presOf" srcId="{1D37AA36-832E-4FA9-8697-F0BBD7A546B8}" destId="{C8BF8622-9102-41F5-8E49-4DBFF39648D9}" srcOrd="0" destOrd="0" presId="urn:microsoft.com/office/officeart/2008/layout/RadialCluster"/>
    <dgm:cxn modelId="{E85BA7AC-9BCA-4017-B2CE-B3C44B6BEB64}" srcId="{CB28A485-B36F-40A6-9840-FFBE17135E29}" destId="{AE222F19-00DA-4421-B7EF-F81FE99BCC6F}" srcOrd="2" destOrd="0" parTransId="{E439CC6E-E9EB-4725-BC6A-2015AA5174FE}" sibTransId="{BAACB7CD-0DFC-48F8-ABCC-87870FCF9850}"/>
    <dgm:cxn modelId="{CBB5DE19-E85C-487B-AFA8-A84CAFB613CB}" type="presOf" srcId="{4B39658D-1FF6-465D-8922-67A03DB998E5}" destId="{DBC43D87-8318-423E-A9DE-1FE459FB6916}" srcOrd="0" destOrd="0" presId="urn:microsoft.com/office/officeart/2008/layout/RadialCluster"/>
    <dgm:cxn modelId="{86DA04EE-1D27-4C68-BCD9-859F55959E1B}" type="presOf" srcId="{A76D7D80-CFFB-45D6-AE62-8DC7B403DEF1}" destId="{A838A510-C5E8-4BB7-B8E9-7665F82F4215}" srcOrd="0" destOrd="0" presId="urn:microsoft.com/office/officeart/2008/layout/RadialCluster"/>
    <dgm:cxn modelId="{6991FB4D-8C15-495E-B519-FF9B09E0B6CC}" srcId="{90383F60-FE89-46E5-9ADE-E4441FCFB79E}" destId="{BB2E6A68-1BFA-4B28-8E06-F5B00763322B}" srcOrd="3" destOrd="0" parTransId="{AF740C49-EC54-40BC-AD73-C9A90C19651B}" sibTransId="{8AECE889-E3AA-45C1-AB36-36CF628B8075}"/>
    <dgm:cxn modelId="{97CEAC14-364F-4B2E-9A13-8A794C97585A}" type="presOf" srcId="{D5AD41F7-C374-4D11-8E68-0B2E02546CD0}" destId="{7F458E83-4395-4A62-8E11-83E2ACD0A323}" srcOrd="0" destOrd="0" presId="urn:microsoft.com/office/officeart/2008/layout/RadialCluster"/>
    <dgm:cxn modelId="{55C56E05-10EA-44F5-921D-396D48E80290}" srcId="{4B39658D-1FF6-465D-8922-67A03DB998E5}" destId="{039CE98C-1BAD-4D46-A996-A8E0D8424017}" srcOrd="0" destOrd="0" parTransId="{CFF1C4A1-D4BE-4951-90B3-6EB46B3EC621}" sibTransId="{399C378B-ED61-4596-880A-A02E7F11103C}"/>
    <dgm:cxn modelId="{82442928-CBE6-48B6-A3D3-5CE545C9755B}" type="presOf" srcId="{4F71BF49-51EB-4954-B27A-8C354E1E80DA}" destId="{30365399-D7CF-4F84-905F-D549E3AEE556}" srcOrd="0" destOrd="0" presId="urn:microsoft.com/office/officeart/2008/layout/RadialCluster"/>
    <dgm:cxn modelId="{5907AEB3-E08C-4854-AA50-6709D065EAC1}" srcId="{4B39658D-1FF6-465D-8922-67A03DB998E5}" destId="{7A3811F0-76CD-4D5C-95E8-8F57C31D5DA6}" srcOrd="1" destOrd="0" parTransId="{02BF37DC-EF7C-4A23-8894-883578A47FA4}" sibTransId="{DB50D605-7210-41F9-B93F-9C57529A6EA1}"/>
    <dgm:cxn modelId="{C94BA723-5402-4897-B870-180EF0EC4F31}" type="presOf" srcId="{D70A6B8E-3779-455C-BC1D-1297032CA96E}" destId="{E8E6501C-759E-472A-AD0F-7E26276BF5C5}" srcOrd="0" destOrd="0" presId="urn:microsoft.com/office/officeart/2008/layout/RadialCluster"/>
    <dgm:cxn modelId="{4E977BF0-B825-43DF-B92C-50047A934916}" type="presOf" srcId="{4F42ECC2-19BD-4F90-8EBE-12F6B297E804}" destId="{0C31EC4B-D2B2-4B6B-B2D2-0489FCA8ACB2}" srcOrd="0" destOrd="0" presId="urn:microsoft.com/office/officeart/2008/layout/RadialCluster"/>
    <dgm:cxn modelId="{340D75FC-F77C-46F6-B98E-3ECC7FDCEA69}" type="presOf" srcId="{0337156C-12E4-464A-A628-DC360A2570F7}" destId="{F21ED67F-3E40-4610-9B07-C77687035983}" srcOrd="0" destOrd="0" presId="urn:microsoft.com/office/officeart/2008/layout/RadialCluster"/>
    <dgm:cxn modelId="{2746B776-D225-4AA4-8B15-3BF0947339AC}" type="presOf" srcId="{AF740C49-EC54-40BC-AD73-C9A90C19651B}" destId="{8FE774BB-DB27-4F90-B486-C5E52E4E0218}" srcOrd="0" destOrd="0" presId="urn:microsoft.com/office/officeart/2008/layout/RadialCluster"/>
    <dgm:cxn modelId="{493F8541-ACA4-41E4-AFC5-F3E533B06E6F}" type="presParOf" srcId="{827A3CA1-4927-4C8E-9B75-B2BD22389975}" destId="{1DA857B4-32F3-45F1-A301-36DA44B6719B}" srcOrd="0" destOrd="0" presId="urn:microsoft.com/office/officeart/2008/layout/RadialCluster"/>
    <dgm:cxn modelId="{141CF4B2-556F-49F7-AB30-090F247BF537}" type="presParOf" srcId="{827A3CA1-4927-4C8E-9B75-B2BD22389975}" destId="{81313A8F-4F24-4AA8-B303-2A732D47FF42}" srcOrd="1" destOrd="0" presId="urn:microsoft.com/office/officeart/2008/layout/RadialCluster"/>
    <dgm:cxn modelId="{910E2E4A-450A-43A4-84D8-55D90DCD52C5}" type="presParOf" srcId="{81313A8F-4F24-4AA8-B303-2A732D47FF42}" destId="{B82C387D-A6B0-46AA-BD07-E4F9F64DC6A6}" srcOrd="0" destOrd="0" presId="urn:microsoft.com/office/officeart/2008/layout/RadialCluster"/>
    <dgm:cxn modelId="{27DFCAF6-DCF7-4A61-8AFF-EC15882D5666}" type="presParOf" srcId="{81313A8F-4F24-4AA8-B303-2A732D47FF42}" destId="{52F5A0E1-E101-4959-8C3C-581812C490A0}" srcOrd="1" destOrd="0" presId="urn:microsoft.com/office/officeart/2008/layout/RadialCluster"/>
    <dgm:cxn modelId="{F020CE5D-210F-4781-B41A-2A922DEA42D9}" type="presParOf" srcId="{81313A8F-4F24-4AA8-B303-2A732D47FF42}" destId="{B421B684-211B-4699-A3F1-AB22A25D720A}" srcOrd="2" destOrd="0" presId="urn:microsoft.com/office/officeart/2008/layout/RadialCluster"/>
    <dgm:cxn modelId="{98D46D8D-2904-40E5-9BD9-C756108C27E6}" type="presParOf" srcId="{81313A8F-4F24-4AA8-B303-2A732D47FF42}" destId="{80968B17-F35D-46D3-9457-509E36E227A2}" srcOrd="3" destOrd="0" presId="urn:microsoft.com/office/officeart/2008/layout/RadialCluster"/>
    <dgm:cxn modelId="{E1F02323-5B37-4EBE-8BF7-7747315EEA18}" type="presParOf" srcId="{81313A8F-4F24-4AA8-B303-2A732D47FF42}" destId="{DC96CB54-CF42-4AB9-8676-6215D50362E6}" srcOrd="4" destOrd="0" presId="urn:microsoft.com/office/officeart/2008/layout/RadialCluster"/>
    <dgm:cxn modelId="{30E52EAB-20A8-43ED-B191-A6C7C2459267}" type="presParOf" srcId="{81313A8F-4F24-4AA8-B303-2A732D47FF42}" destId="{72877F02-B585-4A55-AB40-91DE79F5ECDA}" srcOrd="5" destOrd="0" presId="urn:microsoft.com/office/officeart/2008/layout/RadialCluster"/>
    <dgm:cxn modelId="{5E889EA4-CD58-41F9-96EA-C015B211EEF9}" type="presParOf" srcId="{81313A8F-4F24-4AA8-B303-2A732D47FF42}" destId="{30365399-D7CF-4F84-905F-D549E3AEE556}" srcOrd="6" destOrd="0" presId="urn:microsoft.com/office/officeart/2008/layout/RadialCluster"/>
    <dgm:cxn modelId="{DCC93C53-7D76-4224-B00C-17D829374C45}" type="presParOf" srcId="{81313A8F-4F24-4AA8-B303-2A732D47FF42}" destId="{8FE774BB-DB27-4F90-B486-C5E52E4E0218}" srcOrd="7" destOrd="0" presId="urn:microsoft.com/office/officeart/2008/layout/RadialCluster"/>
    <dgm:cxn modelId="{2A60712D-0F93-43FE-B10B-E854DE809695}" type="presParOf" srcId="{81313A8F-4F24-4AA8-B303-2A732D47FF42}" destId="{BB1E6D65-B84A-49D3-BF72-F6EDF5B1E9A9}" srcOrd="8" destOrd="0" presId="urn:microsoft.com/office/officeart/2008/layout/RadialCluster"/>
    <dgm:cxn modelId="{2374A276-61DC-496C-BD19-7A6B85660A17}" type="presParOf" srcId="{827A3CA1-4927-4C8E-9B75-B2BD22389975}" destId="{C8BF8622-9102-41F5-8E49-4DBFF39648D9}" srcOrd="2" destOrd="0" presId="urn:microsoft.com/office/officeart/2008/layout/RadialCluster"/>
    <dgm:cxn modelId="{525C93A9-5BED-43E8-AD21-0A2FAD2A36CF}" type="presParOf" srcId="{827A3CA1-4927-4C8E-9B75-B2BD22389975}" destId="{CC17A6A0-B431-4AE5-B13B-F434CEE016EE}" srcOrd="3" destOrd="0" presId="urn:microsoft.com/office/officeart/2008/layout/RadialCluster"/>
    <dgm:cxn modelId="{220A8026-8370-4DB8-B2E9-526B9FBB3DB7}" type="presParOf" srcId="{CC17A6A0-B431-4AE5-B13B-F434CEE016EE}" destId="{DBC43D87-8318-423E-A9DE-1FE459FB6916}" srcOrd="0" destOrd="0" presId="urn:microsoft.com/office/officeart/2008/layout/RadialCluster"/>
    <dgm:cxn modelId="{AAB64EB7-CA0D-4146-B566-C4362E96FEAB}" type="presParOf" srcId="{CC17A6A0-B431-4AE5-B13B-F434CEE016EE}" destId="{42532425-A7C7-49B4-9B6A-38522F2E697E}" srcOrd="1" destOrd="0" presId="urn:microsoft.com/office/officeart/2008/layout/RadialCluster"/>
    <dgm:cxn modelId="{ECB4A365-BA2F-437A-AD63-A8A0AD582629}" type="presParOf" srcId="{CC17A6A0-B431-4AE5-B13B-F434CEE016EE}" destId="{84E5F054-72C0-440C-B5DA-2E19FB9CB38F}" srcOrd="2" destOrd="0" presId="urn:microsoft.com/office/officeart/2008/layout/RadialCluster"/>
    <dgm:cxn modelId="{01887988-1536-4F6B-B83D-A0404E977867}" type="presParOf" srcId="{CC17A6A0-B431-4AE5-B13B-F434CEE016EE}" destId="{BABD9E93-9E28-4A68-8B4B-AE8F3357695B}" srcOrd="3" destOrd="0" presId="urn:microsoft.com/office/officeart/2008/layout/RadialCluster"/>
    <dgm:cxn modelId="{7671B3AF-18C8-46DA-A100-2BD438B125AD}" type="presParOf" srcId="{CC17A6A0-B431-4AE5-B13B-F434CEE016EE}" destId="{43FD2634-74B9-4A2D-8791-09C746AE5299}" srcOrd="4" destOrd="0" presId="urn:microsoft.com/office/officeart/2008/layout/RadialCluster"/>
    <dgm:cxn modelId="{B74D3858-5AB3-4519-BF3C-A8D23BB206B2}" type="presParOf" srcId="{CC17A6A0-B431-4AE5-B13B-F434CEE016EE}" destId="{19573A70-2C2C-4944-AC80-BC853765EFC4}" srcOrd="5" destOrd="0" presId="urn:microsoft.com/office/officeart/2008/layout/RadialCluster"/>
    <dgm:cxn modelId="{F77CEEE6-58B0-4042-A3FD-01943BB65CAC}" type="presParOf" srcId="{CC17A6A0-B431-4AE5-B13B-F434CEE016EE}" destId="{1E1C60B3-4C3E-4226-B1E8-D8EAC0FA0605}" srcOrd="6" destOrd="0" presId="urn:microsoft.com/office/officeart/2008/layout/RadialCluster"/>
    <dgm:cxn modelId="{E6709611-BC7B-4576-A746-9A213BC8B597}" type="presParOf" srcId="{827A3CA1-4927-4C8E-9B75-B2BD22389975}" destId="{B4B10DFB-920D-4E3C-A5AB-ECF04EE49928}" srcOrd="4" destOrd="0" presId="urn:microsoft.com/office/officeart/2008/layout/RadialCluster"/>
    <dgm:cxn modelId="{913BD7E0-1675-4F00-A829-B3150106BC8C}" type="presParOf" srcId="{827A3CA1-4927-4C8E-9B75-B2BD22389975}" destId="{59DA7172-15FD-499D-A9F8-7A4E41963391}" srcOrd="5" destOrd="0" presId="urn:microsoft.com/office/officeart/2008/layout/RadialCluster"/>
    <dgm:cxn modelId="{811BDF34-F504-485F-9462-0A816AE48BEE}" type="presParOf" srcId="{59DA7172-15FD-499D-A9F8-7A4E41963391}" destId="{42F8E030-F3EB-458C-BC1B-9FEB9C7C8DE7}" srcOrd="0" destOrd="0" presId="urn:microsoft.com/office/officeart/2008/layout/RadialCluster"/>
    <dgm:cxn modelId="{C3AA33BE-5B2A-4D41-9FEF-C0603EBE027B}" type="presParOf" srcId="{59DA7172-15FD-499D-A9F8-7A4E41963391}" destId="{A72D450B-F568-47A0-96E5-83C9AAB2A2C9}" srcOrd="1" destOrd="0" presId="urn:microsoft.com/office/officeart/2008/layout/RadialCluster"/>
    <dgm:cxn modelId="{1CFB02B6-169F-4ACC-84A0-C7C1ED7D3CFE}" type="presParOf" srcId="{59DA7172-15FD-499D-A9F8-7A4E41963391}" destId="{0C31EC4B-D2B2-4B6B-B2D2-0489FCA8ACB2}" srcOrd="2" destOrd="0" presId="urn:microsoft.com/office/officeart/2008/layout/RadialCluster"/>
    <dgm:cxn modelId="{33D961DA-94A2-4461-AD3E-5841E84A8D8D}" type="presParOf" srcId="{59DA7172-15FD-499D-A9F8-7A4E41963391}" destId="{F52F3CB2-84EB-49C8-99DC-E06F262CA90F}" srcOrd="3" destOrd="0" presId="urn:microsoft.com/office/officeart/2008/layout/RadialCluster"/>
    <dgm:cxn modelId="{A0CCB624-8188-4DEA-AB68-CC66403C9961}" type="presParOf" srcId="{59DA7172-15FD-499D-A9F8-7A4E41963391}" destId="{F21ED67F-3E40-4610-9B07-C77687035983}" srcOrd="4" destOrd="0" presId="urn:microsoft.com/office/officeart/2008/layout/RadialCluster"/>
    <dgm:cxn modelId="{5920B4B5-8638-43D4-BB88-1492C3C1ECE4}" type="presParOf" srcId="{59DA7172-15FD-499D-A9F8-7A4E41963391}" destId="{EB8D5B2D-BCCB-4CC8-9957-71F745035539}" srcOrd="5" destOrd="0" presId="urn:microsoft.com/office/officeart/2008/layout/RadialCluster"/>
    <dgm:cxn modelId="{8C4C62EC-EBB6-4504-ADDB-EEE40CCD07EF}" type="presParOf" srcId="{59DA7172-15FD-499D-A9F8-7A4E41963391}" destId="{E8E6501C-759E-472A-AD0F-7E26276BF5C5}" srcOrd="6" destOrd="0" presId="urn:microsoft.com/office/officeart/2008/layout/RadialCluster"/>
    <dgm:cxn modelId="{4521AD87-911D-43C9-82C7-CBC5A935F20E}" type="presParOf" srcId="{827A3CA1-4927-4C8E-9B75-B2BD22389975}" destId="{781838E9-9384-487F-A9EB-71E0D9F09535}" srcOrd="6" destOrd="0" presId="urn:microsoft.com/office/officeart/2008/layout/RadialCluster"/>
    <dgm:cxn modelId="{0A7143D6-5116-4738-AC92-CC76144FFC38}" type="presParOf" srcId="{827A3CA1-4927-4C8E-9B75-B2BD22389975}" destId="{15FA666A-0E7C-477E-93BB-8F6F69935C54}" srcOrd="7" destOrd="0" presId="urn:microsoft.com/office/officeart/2008/layout/RadialCluster"/>
    <dgm:cxn modelId="{1C929193-08DD-4A59-8345-258FAE424F86}" type="presParOf" srcId="{15FA666A-0E7C-477E-93BB-8F6F69935C54}" destId="{B81E9B1D-5E22-42D9-9655-054622E87DF9}" srcOrd="0" destOrd="0" presId="urn:microsoft.com/office/officeart/2008/layout/RadialCluster"/>
    <dgm:cxn modelId="{E4E20CF5-97A2-4254-A8A1-D5AFCFE33C34}" type="presParOf" srcId="{15FA666A-0E7C-477E-93BB-8F6F69935C54}" destId="{BC76EFDB-4EF0-4681-8703-46F4D4C05E9B}" srcOrd="1" destOrd="0" presId="urn:microsoft.com/office/officeart/2008/layout/RadialCluster"/>
    <dgm:cxn modelId="{4A188275-D816-41C7-9760-E68E429755E1}" type="presParOf" srcId="{15FA666A-0E7C-477E-93BB-8F6F69935C54}" destId="{B330D645-CC2C-43D1-AB84-0C97CB3C1F4B}" srcOrd="2" destOrd="0" presId="urn:microsoft.com/office/officeart/2008/layout/RadialCluster"/>
    <dgm:cxn modelId="{C4ED4023-E6CC-455E-A619-DB66B7BCB438}" type="presParOf" srcId="{15FA666A-0E7C-477E-93BB-8F6F69935C54}" destId="{7F458E83-4395-4A62-8E11-83E2ACD0A323}" srcOrd="3" destOrd="0" presId="urn:microsoft.com/office/officeart/2008/layout/RadialCluster"/>
    <dgm:cxn modelId="{F5AF25C3-35F2-4360-8369-F4A84E271D16}" type="presParOf" srcId="{15FA666A-0E7C-477E-93BB-8F6F69935C54}" destId="{E1BC52BA-0500-4174-84E3-C77B6B108DC8}" srcOrd="4" destOrd="0" presId="urn:microsoft.com/office/officeart/2008/layout/RadialCluster"/>
    <dgm:cxn modelId="{1F8D8B60-3908-47A5-A1D9-11E3C0FF37CB}" type="presParOf" srcId="{827A3CA1-4927-4C8E-9B75-B2BD22389975}" destId="{A838A510-C5E8-4BB7-B8E9-7665F82F4215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2702D56-0B54-46E4-B886-4243CF980B14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6A03222-C886-43B8-B81A-C9B71B94EE1F}">
      <dgm:prSet custT="1"/>
      <dgm:spPr/>
      <dgm:t>
        <a:bodyPr/>
        <a:lstStyle/>
        <a:p>
          <a:pPr rtl="0"/>
          <a:r>
            <a:rPr lang="es-MX" sz="1600" smtClean="0"/>
            <a:t>2.3% del total nacional de </a:t>
          </a:r>
          <a:r>
            <a:rPr lang="es-MX" sz="1600" b="1" smtClean="0"/>
            <a:t>establecimientos</a:t>
          </a:r>
          <a:r>
            <a:rPr lang="es-MX" sz="1600" smtClean="0"/>
            <a:t> de los cuales 90% de comercio y servicios privados financieros</a:t>
          </a:r>
          <a:endParaRPr lang="es-MX" sz="1600"/>
        </a:p>
      </dgm:t>
    </dgm:pt>
    <dgm:pt modelId="{AA086D2A-5240-44FB-8879-85FDE87BD5FA}" type="parTrans" cxnId="{AC065DF4-E250-486E-9A97-7964B2247ED9}">
      <dgm:prSet/>
      <dgm:spPr/>
      <dgm:t>
        <a:bodyPr/>
        <a:lstStyle/>
        <a:p>
          <a:endParaRPr lang="es-MX"/>
        </a:p>
      </dgm:t>
    </dgm:pt>
    <dgm:pt modelId="{EA87D401-C6CD-4349-834E-34066AF5F8B6}" type="sibTrans" cxnId="{AC065DF4-E250-486E-9A97-7964B2247ED9}">
      <dgm:prSet/>
      <dgm:spPr/>
      <dgm:t>
        <a:bodyPr/>
        <a:lstStyle/>
        <a:p>
          <a:endParaRPr lang="es-MX"/>
        </a:p>
      </dgm:t>
    </dgm:pt>
    <dgm:pt modelId="{C023D681-209B-478F-B654-FD3EE5DF1C65}">
      <dgm:prSet custT="1"/>
      <dgm:spPr/>
      <dgm:t>
        <a:bodyPr/>
        <a:lstStyle/>
        <a:p>
          <a:pPr rtl="0"/>
          <a:r>
            <a:rPr lang="es-MX" sz="1600" smtClean="0"/>
            <a:t>97% de las viviendas cuentan con </a:t>
          </a:r>
          <a:r>
            <a:rPr lang="es-MX" sz="1600" b="1" smtClean="0"/>
            <a:t>disponibilidad de agua y drenaje</a:t>
          </a:r>
          <a:endParaRPr lang="es-MX" sz="1600"/>
        </a:p>
      </dgm:t>
    </dgm:pt>
    <dgm:pt modelId="{1CE8A8C8-2DB3-4B7C-B428-A4134073E9E9}" type="parTrans" cxnId="{0BAEA88B-6EE6-43A9-8F4D-F391082B40E2}">
      <dgm:prSet/>
      <dgm:spPr/>
      <dgm:t>
        <a:bodyPr/>
        <a:lstStyle/>
        <a:p>
          <a:endParaRPr lang="es-MX"/>
        </a:p>
      </dgm:t>
    </dgm:pt>
    <dgm:pt modelId="{98A94ACC-6E00-404F-B309-907746C2716B}" type="sibTrans" cxnId="{0BAEA88B-6EE6-43A9-8F4D-F391082B40E2}">
      <dgm:prSet/>
      <dgm:spPr/>
      <dgm:t>
        <a:bodyPr/>
        <a:lstStyle/>
        <a:p>
          <a:endParaRPr lang="es-MX"/>
        </a:p>
      </dgm:t>
    </dgm:pt>
    <dgm:pt modelId="{CBF58869-3C3A-4584-9EA2-F9DBA92A6850}">
      <dgm:prSet custT="1"/>
      <dgm:spPr/>
      <dgm:t>
        <a:bodyPr/>
        <a:lstStyle/>
        <a:p>
          <a:pPr rtl="0"/>
          <a:r>
            <a:rPr lang="es-MX" sz="1600" dirty="0" smtClean="0"/>
            <a:t>91% cuentan con servicio público de recolección de </a:t>
          </a:r>
          <a:r>
            <a:rPr lang="es-MX" sz="1600" b="1" dirty="0" smtClean="0"/>
            <a:t>basura</a:t>
          </a:r>
          <a:endParaRPr lang="es-MX" sz="1600" dirty="0"/>
        </a:p>
      </dgm:t>
    </dgm:pt>
    <dgm:pt modelId="{31AD8882-79DF-40A3-BE26-F99BD5CEA34F}" type="parTrans" cxnId="{1B29880B-14AC-4225-AE8A-9DD1525D90C8}">
      <dgm:prSet/>
      <dgm:spPr/>
      <dgm:t>
        <a:bodyPr/>
        <a:lstStyle/>
        <a:p>
          <a:endParaRPr lang="es-MX"/>
        </a:p>
      </dgm:t>
    </dgm:pt>
    <dgm:pt modelId="{D826AE29-D19A-49E0-BE10-A72D65DC2DE5}" type="sibTrans" cxnId="{1B29880B-14AC-4225-AE8A-9DD1525D90C8}">
      <dgm:prSet/>
      <dgm:spPr/>
      <dgm:t>
        <a:bodyPr/>
        <a:lstStyle/>
        <a:p>
          <a:endParaRPr lang="es-MX"/>
        </a:p>
      </dgm:t>
    </dgm:pt>
    <dgm:pt modelId="{71646E5A-6251-4EE5-97C9-169D595388CB}">
      <dgm:prSet custT="1"/>
      <dgm:spPr/>
      <dgm:t>
        <a:bodyPr/>
        <a:lstStyle/>
        <a:p>
          <a:pPr rtl="0"/>
          <a:r>
            <a:rPr lang="es-MX" sz="1600" dirty="0" smtClean="0"/>
            <a:t>4to lugar nacional en % de </a:t>
          </a:r>
          <a:r>
            <a:rPr lang="es-MX" sz="1600" b="1" dirty="0" smtClean="0"/>
            <a:t>disposición de residuos </a:t>
          </a:r>
          <a:r>
            <a:rPr lang="es-MX" sz="1600" dirty="0" smtClean="0"/>
            <a:t>ambientalmente adecuada</a:t>
          </a:r>
          <a:endParaRPr lang="es-MX" sz="1600" dirty="0"/>
        </a:p>
      </dgm:t>
    </dgm:pt>
    <dgm:pt modelId="{CC7D6555-8D0B-4010-892C-18D91D709294}" type="parTrans" cxnId="{162EE1F5-9277-4A81-B4CE-C0610CC28902}">
      <dgm:prSet/>
      <dgm:spPr/>
      <dgm:t>
        <a:bodyPr/>
        <a:lstStyle/>
        <a:p>
          <a:endParaRPr lang="es-MX"/>
        </a:p>
      </dgm:t>
    </dgm:pt>
    <dgm:pt modelId="{A689D90F-3BBF-4105-9482-3539E4DA2AD1}" type="sibTrans" cxnId="{162EE1F5-9277-4A81-B4CE-C0610CC28902}">
      <dgm:prSet/>
      <dgm:spPr/>
      <dgm:t>
        <a:bodyPr/>
        <a:lstStyle/>
        <a:p>
          <a:endParaRPr lang="es-MX"/>
        </a:p>
      </dgm:t>
    </dgm:pt>
    <dgm:pt modelId="{8FDF7B06-1039-43F2-B1A2-F1AD4B8B5A48}">
      <dgm:prSet custT="1"/>
      <dgm:spPr/>
      <dgm:t>
        <a:bodyPr/>
        <a:lstStyle/>
        <a:p>
          <a:pPr rtl="0"/>
          <a:r>
            <a:rPr lang="es-MX" sz="1600" dirty="0" smtClean="0"/>
            <a:t>82% de los habitantes afiliados a </a:t>
          </a:r>
          <a:r>
            <a:rPr lang="es-MX" sz="1600" b="1" dirty="0" smtClean="0"/>
            <a:t>servicios de salud</a:t>
          </a:r>
          <a:endParaRPr lang="es-MX" sz="1600" dirty="0"/>
        </a:p>
      </dgm:t>
    </dgm:pt>
    <dgm:pt modelId="{2F03C3AA-7D13-45D2-AB92-185D0B735EC8}" type="parTrans" cxnId="{FCC7DC56-5336-4200-B210-5809D5AB9995}">
      <dgm:prSet/>
      <dgm:spPr/>
      <dgm:t>
        <a:bodyPr/>
        <a:lstStyle/>
        <a:p>
          <a:endParaRPr lang="es-MX"/>
        </a:p>
      </dgm:t>
    </dgm:pt>
    <dgm:pt modelId="{54559CA1-1C23-4582-BCA8-7DAE63A82ACB}" type="sibTrans" cxnId="{FCC7DC56-5336-4200-B210-5809D5AB9995}">
      <dgm:prSet/>
      <dgm:spPr/>
      <dgm:t>
        <a:bodyPr/>
        <a:lstStyle/>
        <a:p>
          <a:endParaRPr lang="es-MX"/>
        </a:p>
      </dgm:t>
    </dgm:pt>
    <dgm:pt modelId="{F7A0E31F-70C5-4116-8C5E-9912676D4F0B}">
      <dgm:prSet custT="1"/>
      <dgm:spPr/>
      <dgm:t>
        <a:bodyPr/>
        <a:lstStyle/>
        <a:p>
          <a:pPr rtl="0"/>
          <a:r>
            <a:rPr lang="es-MX" sz="1600" smtClean="0"/>
            <a:t>99% de las </a:t>
          </a:r>
          <a:r>
            <a:rPr lang="es-MX" sz="1600" b="1" smtClean="0"/>
            <a:t>vivienda</a:t>
          </a:r>
          <a:r>
            <a:rPr lang="es-MX" sz="1600" smtClean="0"/>
            <a:t>s cuentan con piso de cemento, firme, mosaico o madera y también 99% cuentan con energía eléctrica</a:t>
          </a:r>
          <a:endParaRPr lang="es-MX" sz="1600"/>
        </a:p>
      </dgm:t>
    </dgm:pt>
    <dgm:pt modelId="{927AC56F-B1FE-4FB0-9334-9FE505C531A7}" type="parTrans" cxnId="{B76AC3A7-8688-406C-8D80-4AF26DC7016A}">
      <dgm:prSet/>
      <dgm:spPr/>
      <dgm:t>
        <a:bodyPr/>
        <a:lstStyle/>
        <a:p>
          <a:endParaRPr lang="es-MX"/>
        </a:p>
      </dgm:t>
    </dgm:pt>
    <dgm:pt modelId="{9693F03C-E723-4D5A-95AE-D437394BA01D}" type="sibTrans" cxnId="{B76AC3A7-8688-406C-8D80-4AF26DC7016A}">
      <dgm:prSet/>
      <dgm:spPr/>
      <dgm:t>
        <a:bodyPr/>
        <a:lstStyle/>
        <a:p>
          <a:endParaRPr lang="es-MX"/>
        </a:p>
      </dgm:t>
    </dgm:pt>
    <dgm:pt modelId="{A9830FED-C5AC-4C6C-824B-2FF18A9FD90C}">
      <dgm:prSet custT="1"/>
      <dgm:spPr/>
      <dgm:t>
        <a:bodyPr/>
        <a:lstStyle/>
        <a:p>
          <a:pPr rtl="0"/>
          <a:r>
            <a:rPr lang="es-MX" sz="1600" dirty="0" smtClean="0"/>
            <a:t>65% de los </a:t>
          </a:r>
          <a:r>
            <a:rPr lang="es-MX" sz="1600" b="1" dirty="0" smtClean="0"/>
            <a:t>habitantes</a:t>
          </a:r>
          <a:r>
            <a:rPr lang="es-MX" sz="1600" dirty="0" smtClean="0"/>
            <a:t> cuentan con automóvil, 47% computadora, 49% conexión a internet, 91% teléfono móvil, 97% televisor </a:t>
          </a:r>
          <a:endParaRPr lang="es-MX" sz="1600" dirty="0"/>
        </a:p>
      </dgm:t>
    </dgm:pt>
    <dgm:pt modelId="{E1D85FB1-70C3-486F-90E3-7FE6E2404174}" type="parTrans" cxnId="{7AD2AC34-8B55-4951-9080-3AC57F35570A}">
      <dgm:prSet/>
      <dgm:spPr/>
      <dgm:t>
        <a:bodyPr/>
        <a:lstStyle/>
        <a:p>
          <a:endParaRPr lang="es-MX"/>
        </a:p>
      </dgm:t>
    </dgm:pt>
    <dgm:pt modelId="{C2BA6170-38A4-469A-88E2-30555F7251AC}" type="sibTrans" cxnId="{7AD2AC34-8B55-4951-9080-3AC57F35570A}">
      <dgm:prSet/>
      <dgm:spPr/>
      <dgm:t>
        <a:bodyPr/>
        <a:lstStyle/>
        <a:p>
          <a:endParaRPr lang="es-MX"/>
        </a:p>
      </dgm:t>
    </dgm:pt>
    <dgm:pt modelId="{22C7B638-3BB7-4B85-B656-272DFD13246F}" type="pres">
      <dgm:prSet presAssocID="{42702D56-0B54-46E4-B886-4243CF980B1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3D3C2D0-ECFB-4F36-AE38-5EB27616CA90}" type="pres">
      <dgm:prSet presAssocID="{E6A03222-C886-43B8-B81A-C9B71B94EE1F}" presName="composite" presStyleCnt="0"/>
      <dgm:spPr/>
    </dgm:pt>
    <dgm:pt modelId="{D44102D2-1C93-41BD-AA9F-12E56267716B}" type="pres">
      <dgm:prSet presAssocID="{E6A03222-C886-43B8-B81A-C9B71B94EE1F}" presName="rect1" presStyleLbl="tr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3EEEC0A-1896-40A1-816E-182096B807DB}" type="pres">
      <dgm:prSet presAssocID="{E6A03222-C886-43B8-B81A-C9B71B94EE1F}" presName="rect2" presStyleLbl="fgImgPlace1" presStyleIdx="0" presStyleCnt="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3CB0ECE-10A0-4B52-A5BF-CA98C910F8F0}" type="pres">
      <dgm:prSet presAssocID="{EA87D401-C6CD-4349-834E-34066AF5F8B6}" presName="sibTrans" presStyleCnt="0"/>
      <dgm:spPr/>
    </dgm:pt>
    <dgm:pt modelId="{6CEECFA3-F47B-4319-8D21-75DE6CA1565E}" type="pres">
      <dgm:prSet presAssocID="{C023D681-209B-478F-B654-FD3EE5DF1C65}" presName="composite" presStyleCnt="0"/>
      <dgm:spPr/>
    </dgm:pt>
    <dgm:pt modelId="{4F0BB5F5-3587-4DD4-A4EA-DDF57E373CB4}" type="pres">
      <dgm:prSet presAssocID="{C023D681-209B-478F-B654-FD3EE5DF1C65}" presName="rect1" presStyleLbl="tr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9AB66A-DC05-4390-A1DB-049BC28B3E97}" type="pres">
      <dgm:prSet presAssocID="{C023D681-209B-478F-B654-FD3EE5DF1C65}" presName="rect2" presStyleLbl="fgImgPlace1" presStyleIdx="1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84F88D2-62C6-4572-8D36-4BF6CACF0909}" type="pres">
      <dgm:prSet presAssocID="{98A94ACC-6E00-404F-B309-907746C2716B}" presName="sibTrans" presStyleCnt="0"/>
      <dgm:spPr/>
    </dgm:pt>
    <dgm:pt modelId="{F6138300-4AE9-418F-BC51-313B1B9648FC}" type="pres">
      <dgm:prSet presAssocID="{CBF58869-3C3A-4584-9EA2-F9DBA92A6850}" presName="composite" presStyleCnt="0"/>
      <dgm:spPr/>
    </dgm:pt>
    <dgm:pt modelId="{FD43C6F1-0F98-4125-8FB7-8F6EA37CE4D9}" type="pres">
      <dgm:prSet presAssocID="{CBF58869-3C3A-4584-9EA2-F9DBA92A6850}" presName="rect1" presStyleLbl="tr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4E473D-A5A4-4739-9E75-D34F5E234398}" type="pres">
      <dgm:prSet presAssocID="{CBF58869-3C3A-4584-9EA2-F9DBA92A6850}" presName="rect2" presStyleLbl="fgImgPlace1" presStyleIdx="2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7E5D27F-1139-4DEA-90DC-8B7C7B55A8A6}" type="pres">
      <dgm:prSet presAssocID="{D826AE29-D19A-49E0-BE10-A72D65DC2DE5}" presName="sibTrans" presStyleCnt="0"/>
      <dgm:spPr/>
    </dgm:pt>
    <dgm:pt modelId="{1990CFEF-DD23-4023-A7E4-573CE7BB1ED3}" type="pres">
      <dgm:prSet presAssocID="{71646E5A-6251-4EE5-97C9-169D595388CB}" presName="composite" presStyleCnt="0"/>
      <dgm:spPr/>
    </dgm:pt>
    <dgm:pt modelId="{27FA39B9-1D65-409E-9CBD-EC013E4C8D64}" type="pres">
      <dgm:prSet presAssocID="{71646E5A-6251-4EE5-97C9-169D595388CB}" presName="rect1" presStyleLbl="tr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8410FB-FE43-4FDA-BA99-F551F68A37E2}" type="pres">
      <dgm:prSet presAssocID="{71646E5A-6251-4EE5-97C9-169D595388CB}" presName="rect2" presStyleLbl="fgImgPlace1" presStyleIdx="3" presStyleCnt="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CA51E61D-D0B2-44C9-902E-31606A4167F1}" type="pres">
      <dgm:prSet presAssocID="{A689D90F-3BBF-4105-9482-3539E4DA2AD1}" presName="sibTrans" presStyleCnt="0"/>
      <dgm:spPr/>
    </dgm:pt>
    <dgm:pt modelId="{FDBC291E-CC5B-4154-8E9C-CD9F6529654B}" type="pres">
      <dgm:prSet presAssocID="{8FDF7B06-1039-43F2-B1A2-F1AD4B8B5A48}" presName="composite" presStyleCnt="0"/>
      <dgm:spPr/>
    </dgm:pt>
    <dgm:pt modelId="{AEC1D258-C7F0-44A0-84A3-26D8AA0BA755}" type="pres">
      <dgm:prSet presAssocID="{8FDF7B06-1039-43F2-B1A2-F1AD4B8B5A48}" presName="rect1" presStyleLbl="tr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215632-1AC7-4736-8083-2249B50FD558}" type="pres">
      <dgm:prSet presAssocID="{8FDF7B06-1039-43F2-B1A2-F1AD4B8B5A48}" presName="rect2" presStyleLbl="fgImgPlace1" presStyleIdx="4" presStyleCnt="7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C050176B-88F9-46BC-8A75-197C3609C6F4}" type="pres">
      <dgm:prSet presAssocID="{54559CA1-1C23-4582-BCA8-7DAE63A82ACB}" presName="sibTrans" presStyleCnt="0"/>
      <dgm:spPr/>
    </dgm:pt>
    <dgm:pt modelId="{C589DDA5-02FC-4A30-BCB7-07C7C85A13C6}" type="pres">
      <dgm:prSet presAssocID="{F7A0E31F-70C5-4116-8C5E-9912676D4F0B}" presName="composite" presStyleCnt="0"/>
      <dgm:spPr/>
    </dgm:pt>
    <dgm:pt modelId="{2FDBFE30-313F-44F2-84E9-A8A46FAD7BF0}" type="pres">
      <dgm:prSet presAssocID="{F7A0E31F-70C5-4116-8C5E-9912676D4F0B}" presName="rect1" presStyleLbl="tr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B861C45-24F8-4151-9E3E-8DCEAD22F72C}" type="pres">
      <dgm:prSet presAssocID="{F7A0E31F-70C5-4116-8C5E-9912676D4F0B}" presName="rect2" presStyleLbl="fgImgPlace1" presStyleIdx="5" presStyleCnt="7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C86ADF54-EEA9-4099-9A95-284B3BB3C8D6}" type="pres">
      <dgm:prSet presAssocID="{9693F03C-E723-4D5A-95AE-D437394BA01D}" presName="sibTrans" presStyleCnt="0"/>
      <dgm:spPr/>
    </dgm:pt>
    <dgm:pt modelId="{E33906B0-57D2-4DE4-82AA-6A446BCAF838}" type="pres">
      <dgm:prSet presAssocID="{A9830FED-C5AC-4C6C-824B-2FF18A9FD90C}" presName="composite" presStyleCnt="0"/>
      <dgm:spPr/>
    </dgm:pt>
    <dgm:pt modelId="{BDD52C23-2F8E-40AE-A903-34154DFF2059}" type="pres">
      <dgm:prSet presAssocID="{A9830FED-C5AC-4C6C-824B-2FF18A9FD90C}" presName="rect1" presStyleLbl="tr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A115A2E-CB5F-4065-81C4-3FCDD1B49ADB}" type="pres">
      <dgm:prSet presAssocID="{A9830FED-C5AC-4C6C-824B-2FF18A9FD90C}" presName="rect2" presStyleLbl="fgImgPlace1" presStyleIdx="6" presStyleCnt="7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</dgm:ptLst>
  <dgm:cxnLst>
    <dgm:cxn modelId="{0BAEA88B-6EE6-43A9-8F4D-F391082B40E2}" srcId="{42702D56-0B54-46E4-B886-4243CF980B14}" destId="{C023D681-209B-478F-B654-FD3EE5DF1C65}" srcOrd="1" destOrd="0" parTransId="{1CE8A8C8-2DB3-4B7C-B428-A4134073E9E9}" sibTransId="{98A94ACC-6E00-404F-B309-907746C2716B}"/>
    <dgm:cxn modelId="{2C46BD7B-4C2B-4750-A7DD-120CF6CAE148}" type="presOf" srcId="{F7A0E31F-70C5-4116-8C5E-9912676D4F0B}" destId="{2FDBFE30-313F-44F2-84E9-A8A46FAD7BF0}" srcOrd="0" destOrd="0" presId="urn:microsoft.com/office/officeart/2008/layout/PictureStrips"/>
    <dgm:cxn modelId="{007DE5A2-787B-49CA-B01D-95F5EE2A6A66}" type="presOf" srcId="{71646E5A-6251-4EE5-97C9-169D595388CB}" destId="{27FA39B9-1D65-409E-9CBD-EC013E4C8D64}" srcOrd="0" destOrd="0" presId="urn:microsoft.com/office/officeart/2008/layout/PictureStrips"/>
    <dgm:cxn modelId="{1B29880B-14AC-4225-AE8A-9DD1525D90C8}" srcId="{42702D56-0B54-46E4-B886-4243CF980B14}" destId="{CBF58869-3C3A-4584-9EA2-F9DBA92A6850}" srcOrd="2" destOrd="0" parTransId="{31AD8882-79DF-40A3-BE26-F99BD5CEA34F}" sibTransId="{D826AE29-D19A-49E0-BE10-A72D65DC2DE5}"/>
    <dgm:cxn modelId="{8F927AAD-BF55-40A2-98A1-B78BB8EF475A}" type="presOf" srcId="{C023D681-209B-478F-B654-FD3EE5DF1C65}" destId="{4F0BB5F5-3587-4DD4-A4EA-DDF57E373CB4}" srcOrd="0" destOrd="0" presId="urn:microsoft.com/office/officeart/2008/layout/PictureStrips"/>
    <dgm:cxn modelId="{BD00FC5E-B854-4076-B63F-F955F5A2E6DF}" type="presOf" srcId="{A9830FED-C5AC-4C6C-824B-2FF18A9FD90C}" destId="{BDD52C23-2F8E-40AE-A903-34154DFF2059}" srcOrd="0" destOrd="0" presId="urn:microsoft.com/office/officeart/2008/layout/PictureStrips"/>
    <dgm:cxn modelId="{FA3427EB-7577-4BE7-BD84-D92731FD5C82}" type="presOf" srcId="{42702D56-0B54-46E4-B886-4243CF980B14}" destId="{22C7B638-3BB7-4B85-B656-272DFD13246F}" srcOrd="0" destOrd="0" presId="urn:microsoft.com/office/officeart/2008/layout/PictureStrips"/>
    <dgm:cxn modelId="{E889F3CE-B382-4DE4-9249-FDF0D8F91B3E}" type="presOf" srcId="{8FDF7B06-1039-43F2-B1A2-F1AD4B8B5A48}" destId="{AEC1D258-C7F0-44A0-84A3-26D8AA0BA755}" srcOrd="0" destOrd="0" presId="urn:microsoft.com/office/officeart/2008/layout/PictureStrips"/>
    <dgm:cxn modelId="{B76AC3A7-8688-406C-8D80-4AF26DC7016A}" srcId="{42702D56-0B54-46E4-B886-4243CF980B14}" destId="{F7A0E31F-70C5-4116-8C5E-9912676D4F0B}" srcOrd="5" destOrd="0" parTransId="{927AC56F-B1FE-4FB0-9334-9FE505C531A7}" sibTransId="{9693F03C-E723-4D5A-95AE-D437394BA01D}"/>
    <dgm:cxn modelId="{7AD2AC34-8B55-4951-9080-3AC57F35570A}" srcId="{42702D56-0B54-46E4-B886-4243CF980B14}" destId="{A9830FED-C5AC-4C6C-824B-2FF18A9FD90C}" srcOrd="6" destOrd="0" parTransId="{E1D85FB1-70C3-486F-90E3-7FE6E2404174}" sibTransId="{C2BA6170-38A4-469A-88E2-30555F7251AC}"/>
    <dgm:cxn modelId="{AC065DF4-E250-486E-9A97-7964B2247ED9}" srcId="{42702D56-0B54-46E4-B886-4243CF980B14}" destId="{E6A03222-C886-43B8-B81A-C9B71B94EE1F}" srcOrd="0" destOrd="0" parTransId="{AA086D2A-5240-44FB-8879-85FDE87BD5FA}" sibTransId="{EA87D401-C6CD-4349-834E-34066AF5F8B6}"/>
    <dgm:cxn modelId="{162EE1F5-9277-4A81-B4CE-C0610CC28902}" srcId="{42702D56-0B54-46E4-B886-4243CF980B14}" destId="{71646E5A-6251-4EE5-97C9-169D595388CB}" srcOrd="3" destOrd="0" parTransId="{CC7D6555-8D0B-4010-892C-18D91D709294}" sibTransId="{A689D90F-3BBF-4105-9482-3539E4DA2AD1}"/>
    <dgm:cxn modelId="{E747CA74-868E-47C0-A23A-AD01E909BAAE}" type="presOf" srcId="{CBF58869-3C3A-4584-9EA2-F9DBA92A6850}" destId="{FD43C6F1-0F98-4125-8FB7-8F6EA37CE4D9}" srcOrd="0" destOrd="0" presId="urn:microsoft.com/office/officeart/2008/layout/PictureStrips"/>
    <dgm:cxn modelId="{FCC7DC56-5336-4200-B210-5809D5AB9995}" srcId="{42702D56-0B54-46E4-B886-4243CF980B14}" destId="{8FDF7B06-1039-43F2-B1A2-F1AD4B8B5A48}" srcOrd="4" destOrd="0" parTransId="{2F03C3AA-7D13-45D2-AB92-185D0B735EC8}" sibTransId="{54559CA1-1C23-4582-BCA8-7DAE63A82ACB}"/>
    <dgm:cxn modelId="{BE927F75-82A3-4647-842C-EE94771314FF}" type="presOf" srcId="{E6A03222-C886-43B8-B81A-C9B71B94EE1F}" destId="{D44102D2-1C93-41BD-AA9F-12E56267716B}" srcOrd="0" destOrd="0" presId="urn:microsoft.com/office/officeart/2008/layout/PictureStrips"/>
    <dgm:cxn modelId="{E53E7F06-4A74-48AC-B6BB-7CFBEBD06348}" type="presParOf" srcId="{22C7B638-3BB7-4B85-B656-272DFD13246F}" destId="{53D3C2D0-ECFB-4F36-AE38-5EB27616CA90}" srcOrd="0" destOrd="0" presId="urn:microsoft.com/office/officeart/2008/layout/PictureStrips"/>
    <dgm:cxn modelId="{C316BA01-51A6-470B-A244-11A081F9D884}" type="presParOf" srcId="{53D3C2D0-ECFB-4F36-AE38-5EB27616CA90}" destId="{D44102D2-1C93-41BD-AA9F-12E56267716B}" srcOrd="0" destOrd="0" presId="urn:microsoft.com/office/officeart/2008/layout/PictureStrips"/>
    <dgm:cxn modelId="{44ED301C-FF3B-4077-8DCA-2CFCC4ABCACD}" type="presParOf" srcId="{53D3C2D0-ECFB-4F36-AE38-5EB27616CA90}" destId="{D3EEEC0A-1896-40A1-816E-182096B807DB}" srcOrd="1" destOrd="0" presId="urn:microsoft.com/office/officeart/2008/layout/PictureStrips"/>
    <dgm:cxn modelId="{DBB16676-F3FC-40AB-B900-1BC84F377B78}" type="presParOf" srcId="{22C7B638-3BB7-4B85-B656-272DFD13246F}" destId="{F3CB0ECE-10A0-4B52-A5BF-CA98C910F8F0}" srcOrd="1" destOrd="0" presId="urn:microsoft.com/office/officeart/2008/layout/PictureStrips"/>
    <dgm:cxn modelId="{FF6CB59E-FB3D-4EDC-9B7C-3C3950DC9BF0}" type="presParOf" srcId="{22C7B638-3BB7-4B85-B656-272DFD13246F}" destId="{6CEECFA3-F47B-4319-8D21-75DE6CA1565E}" srcOrd="2" destOrd="0" presId="urn:microsoft.com/office/officeart/2008/layout/PictureStrips"/>
    <dgm:cxn modelId="{6CCFB6D6-6435-4FBC-9754-D78C788F29B6}" type="presParOf" srcId="{6CEECFA3-F47B-4319-8D21-75DE6CA1565E}" destId="{4F0BB5F5-3587-4DD4-A4EA-DDF57E373CB4}" srcOrd="0" destOrd="0" presId="urn:microsoft.com/office/officeart/2008/layout/PictureStrips"/>
    <dgm:cxn modelId="{4BE9F921-B559-47E1-8A58-F9E4FC985676}" type="presParOf" srcId="{6CEECFA3-F47B-4319-8D21-75DE6CA1565E}" destId="{DB9AB66A-DC05-4390-A1DB-049BC28B3E97}" srcOrd="1" destOrd="0" presId="urn:microsoft.com/office/officeart/2008/layout/PictureStrips"/>
    <dgm:cxn modelId="{F4D740C8-D785-443E-9CFF-022670010238}" type="presParOf" srcId="{22C7B638-3BB7-4B85-B656-272DFD13246F}" destId="{384F88D2-62C6-4572-8D36-4BF6CACF0909}" srcOrd="3" destOrd="0" presId="urn:microsoft.com/office/officeart/2008/layout/PictureStrips"/>
    <dgm:cxn modelId="{8A00EE6B-3713-4CBE-9814-8A7E7B4995DB}" type="presParOf" srcId="{22C7B638-3BB7-4B85-B656-272DFD13246F}" destId="{F6138300-4AE9-418F-BC51-313B1B9648FC}" srcOrd="4" destOrd="0" presId="urn:microsoft.com/office/officeart/2008/layout/PictureStrips"/>
    <dgm:cxn modelId="{D2098890-1CCF-4346-9381-12B88AB5BE8C}" type="presParOf" srcId="{F6138300-4AE9-418F-BC51-313B1B9648FC}" destId="{FD43C6F1-0F98-4125-8FB7-8F6EA37CE4D9}" srcOrd="0" destOrd="0" presId="urn:microsoft.com/office/officeart/2008/layout/PictureStrips"/>
    <dgm:cxn modelId="{145433D7-3823-4670-97EB-A5E9EF059EAC}" type="presParOf" srcId="{F6138300-4AE9-418F-BC51-313B1B9648FC}" destId="{1B4E473D-A5A4-4739-9E75-D34F5E234398}" srcOrd="1" destOrd="0" presId="urn:microsoft.com/office/officeart/2008/layout/PictureStrips"/>
    <dgm:cxn modelId="{48DEA7CD-C932-4114-A2D3-8C0875C4F412}" type="presParOf" srcId="{22C7B638-3BB7-4B85-B656-272DFD13246F}" destId="{17E5D27F-1139-4DEA-90DC-8B7C7B55A8A6}" srcOrd="5" destOrd="0" presId="urn:microsoft.com/office/officeart/2008/layout/PictureStrips"/>
    <dgm:cxn modelId="{6D1AF068-18F3-41DC-B317-310E4B3F18D4}" type="presParOf" srcId="{22C7B638-3BB7-4B85-B656-272DFD13246F}" destId="{1990CFEF-DD23-4023-A7E4-573CE7BB1ED3}" srcOrd="6" destOrd="0" presId="urn:microsoft.com/office/officeart/2008/layout/PictureStrips"/>
    <dgm:cxn modelId="{32C73D03-6157-421B-BC69-60314074DBE4}" type="presParOf" srcId="{1990CFEF-DD23-4023-A7E4-573CE7BB1ED3}" destId="{27FA39B9-1D65-409E-9CBD-EC013E4C8D64}" srcOrd="0" destOrd="0" presId="urn:microsoft.com/office/officeart/2008/layout/PictureStrips"/>
    <dgm:cxn modelId="{7CFE770E-3944-4926-A479-C6B828A101C3}" type="presParOf" srcId="{1990CFEF-DD23-4023-A7E4-573CE7BB1ED3}" destId="{968410FB-FE43-4FDA-BA99-F551F68A37E2}" srcOrd="1" destOrd="0" presId="urn:microsoft.com/office/officeart/2008/layout/PictureStrips"/>
    <dgm:cxn modelId="{7ECB3C7A-58A2-46DB-8ACE-7E7E414512A6}" type="presParOf" srcId="{22C7B638-3BB7-4B85-B656-272DFD13246F}" destId="{CA51E61D-D0B2-44C9-902E-31606A4167F1}" srcOrd="7" destOrd="0" presId="urn:microsoft.com/office/officeart/2008/layout/PictureStrips"/>
    <dgm:cxn modelId="{747807B4-FD87-4780-A1A3-97B96E626FC6}" type="presParOf" srcId="{22C7B638-3BB7-4B85-B656-272DFD13246F}" destId="{FDBC291E-CC5B-4154-8E9C-CD9F6529654B}" srcOrd="8" destOrd="0" presId="urn:microsoft.com/office/officeart/2008/layout/PictureStrips"/>
    <dgm:cxn modelId="{01EDB45A-2E2E-4CD6-8675-7B435FD5662E}" type="presParOf" srcId="{FDBC291E-CC5B-4154-8E9C-CD9F6529654B}" destId="{AEC1D258-C7F0-44A0-84A3-26D8AA0BA755}" srcOrd="0" destOrd="0" presId="urn:microsoft.com/office/officeart/2008/layout/PictureStrips"/>
    <dgm:cxn modelId="{DA0FD44E-03F4-4FD2-BDB5-9772FF286054}" type="presParOf" srcId="{FDBC291E-CC5B-4154-8E9C-CD9F6529654B}" destId="{83215632-1AC7-4736-8083-2249B50FD558}" srcOrd="1" destOrd="0" presId="urn:microsoft.com/office/officeart/2008/layout/PictureStrips"/>
    <dgm:cxn modelId="{EAC714E1-92A6-4D61-938A-D05787D1E097}" type="presParOf" srcId="{22C7B638-3BB7-4B85-B656-272DFD13246F}" destId="{C050176B-88F9-46BC-8A75-197C3609C6F4}" srcOrd="9" destOrd="0" presId="urn:microsoft.com/office/officeart/2008/layout/PictureStrips"/>
    <dgm:cxn modelId="{7686E0FF-B815-4281-85B1-89757805FECC}" type="presParOf" srcId="{22C7B638-3BB7-4B85-B656-272DFD13246F}" destId="{C589DDA5-02FC-4A30-BCB7-07C7C85A13C6}" srcOrd="10" destOrd="0" presId="urn:microsoft.com/office/officeart/2008/layout/PictureStrips"/>
    <dgm:cxn modelId="{EBE99A0D-D64D-475E-BABB-1E84CAFBDE42}" type="presParOf" srcId="{C589DDA5-02FC-4A30-BCB7-07C7C85A13C6}" destId="{2FDBFE30-313F-44F2-84E9-A8A46FAD7BF0}" srcOrd="0" destOrd="0" presId="urn:microsoft.com/office/officeart/2008/layout/PictureStrips"/>
    <dgm:cxn modelId="{5976F370-A97C-42BF-8FF5-BBE735FEB4E3}" type="presParOf" srcId="{C589DDA5-02FC-4A30-BCB7-07C7C85A13C6}" destId="{4B861C45-24F8-4151-9E3E-8DCEAD22F72C}" srcOrd="1" destOrd="0" presId="urn:microsoft.com/office/officeart/2008/layout/PictureStrips"/>
    <dgm:cxn modelId="{4910E751-05BA-4C1D-A35A-4AA223E15DEF}" type="presParOf" srcId="{22C7B638-3BB7-4B85-B656-272DFD13246F}" destId="{C86ADF54-EEA9-4099-9A95-284B3BB3C8D6}" srcOrd="11" destOrd="0" presId="urn:microsoft.com/office/officeart/2008/layout/PictureStrips"/>
    <dgm:cxn modelId="{77DD48E6-993D-4FB9-A08D-8CF5BB207E3B}" type="presParOf" srcId="{22C7B638-3BB7-4B85-B656-272DFD13246F}" destId="{E33906B0-57D2-4DE4-82AA-6A446BCAF838}" srcOrd="12" destOrd="0" presId="urn:microsoft.com/office/officeart/2008/layout/PictureStrips"/>
    <dgm:cxn modelId="{377C9A05-4AF0-450B-A572-21CE12CF87C0}" type="presParOf" srcId="{E33906B0-57D2-4DE4-82AA-6A446BCAF838}" destId="{BDD52C23-2F8E-40AE-A903-34154DFF2059}" srcOrd="0" destOrd="0" presId="urn:microsoft.com/office/officeart/2008/layout/PictureStrips"/>
    <dgm:cxn modelId="{20234FCA-ED8E-4CED-8F1D-07F1D2B54D14}" type="presParOf" srcId="{E33906B0-57D2-4DE4-82AA-6A446BCAF838}" destId="{4A115A2E-CB5F-4065-81C4-3FCDD1B49AD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6E75939-B963-45D3-BAFC-173FD151AA04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s-MX"/>
        </a:p>
      </dgm:t>
    </dgm:pt>
    <dgm:pt modelId="{A8A1B6CC-DA16-45FB-890A-1675029DCF74}">
      <dgm:prSet custT="1"/>
      <dgm:spPr/>
      <dgm:t>
        <a:bodyPr/>
        <a:lstStyle/>
        <a:p>
          <a:pPr rtl="0"/>
          <a:r>
            <a:rPr lang="es-MX" sz="1600" dirty="0" smtClean="0"/>
            <a:t>Muebles.</a:t>
          </a:r>
          <a:endParaRPr lang="es-MX" sz="1600" dirty="0"/>
        </a:p>
      </dgm:t>
    </dgm:pt>
    <dgm:pt modelId="{9EEFCA0D-F5C5-425F-A92B-25BC49503496}" type="parTrans" cxnId="{97F16030-47C2-4787-AC5E-3141960F8A8E}">
      <dgm:prSet/>
      <dgm:spPr/>
      <dgm:t>
        <a:bodyPr/>
        <a:lstStyle/>
        <a:p>
          <a:endParaRPr lang="es-MX"/>
        </a:p>
      </dgm:t>
    </dgm:pt>
    <dgm:pt modelId="{AA2E3CF9-6F14-494C-B01E-2A9F5FBD1930}" type="sibTrans" cxnId="{97F16030-47C2-4787-AC5E-3141960F8A8E}">
      <dgm:prSet/>
      <dgm:spPr/>
      <dgm:t>
        <a:bodyPr/>
        <a:lstStyle/>
        <a:p>
          <a:endParaRPr lang="es-MX"/>
        </a:p>
      </dgm:t>
    </dgm:pt>
    <dgm:pt modelId="{E816AE97-69DC-448D-9525-BB2E4622617E}">
      <dgm:prSet custT="1"/>
      <dgm:spPr/>
      <dgm:t>
        <a:bodyPr/>
        <a:lstStyle/>
        <a:p>
          <a:pPr rtl="0"/>
          <a:r>
            <a:rPr lang="es-MX" sz="1600" dirty="0" smtClean="0"/>
            <a:t>Artículos de vidrio para laboratorio, higiene o farmacia.</a:t>
          </a:r>
          <a:endParaRPr lang="es-MX" sz="1600" dirty="0"/>
        </a:p>
      </dgm:t>
    </dgm:pt>
    <dgm:pt modelId="{159AB32E-76C5-4A79-9131-3DD780B2064F}" type="parTrans" cxnId="{C639E806-D1A0-4BD4-81AD-2C84A9087900}">
      <dgm:prSet/>
      <dgm:spPr/>
      <dgm:t>
        <a:bodyPr/>
        <a:lstStyle/>
        <a:p>
          <a:endParaRPr lang="es-MX"/>
        </a:p>
      </dgm:t>
    </dgm:pt>
    <dgm:pt modelId="{DA53B9A9-71A2-4221-AD81-8E03AA57F2FD}" type="sibTrans" cxnId="{C639E806-D1A0-4BD4-81AD-2C84A9087900}">
      <dgm:prSet/>
      <dgm:spPr/>
      <dgm:t>
        <a:bodyPr/>
        <a:lstStyle/>
        <a:p>
          <a:endParaRPr lang="es-MX"/>
        </a:p>
      </dgm:t>
    </dgm:pt>
    <dgm:pt modelId="{AE53694A-660A-4497-A33C-C128F959D500}">
      <dgm:prSet custT="1"/>
      <dgm:spPr/>
      <dgm:t>
        <a:bodyPr/>
        <a:lstStyle/>
        <a:p>
          <a:pPr rtl="0"/>
          <a:r>
            <a:rPr lang="es-MX" sz="1600" dirty="0" smtClean="0"/>
            <a:t>Aparatos de radar.</a:t>
          </a:r>
          <a:endParaRPr lang="es-MX" sz="1600" dirty="0"/>
        </a:p>
      </dgm:t>
    </dgm:pt>
    <dgm:pt modelId="{F933EABD-755F-4618-BD7D-C598E0BC5736}" type="parTrans" cxnId="{BAA7893F-E214-4F4D-B5EE-A7675D85AAD1}">
      <dgm:prSet/>
      <dgm:spPr/>
      <dgm:t>
        <a:bodyPr/>
        <a:lstStyle/>
        <a:p>
          <a:endParaRPr lang="es-MX"/>
        </a:p>
      </dgm:t>
    </dgm:pt>
    <dgm:pt modelId="{976FF395-C03A-414C-A545-4509C7C1F924}" type="sibTrans" cxnId="{BAA7893F-E214-4F4D-B5EE-A7675D85AAD1}">
      <dgm:prSet/>
      <dgm:spPr/>
      <dgm:t>
        <a:bodyPr/>
        <a:lstStyle/>
        <a:p>
          <a:endParaRPr lang="es-MX"/>
        </a:p>
      </dgm:t>
    </dgm:pt>
    <dgm:pt modelId="{56F9AABE-FC4C-4F5D-A3CC-49F216DCAF57}">
      <dgm:prSet custT="1"/>
      <dgm:spPr/>
      <dgm:t>
        <a:bodyPr/>
        <a:lstStyle/>
        <a:p>
          <a:pPr rtl="0"/>
          <a:r>
            <a:rPr lang="es-MX" sz="1600" dirty="0" smtClean="0"/>
            <a:t>Aparatos de soldar.</a:t>
          </a:r>
          <a:endParaRPr lang="es-MX" sz="1600" dirty="0"/>
        </a:p>
      </dgm:t>
    </dgm:pt>
    <dgm:pt modelId="{DF747BB7-4FE0-40C9-A9AD-18BFC2F630AB}" type="parTrans" cxnId="{EBB4DB35-5532-4A8A-B233-2BBD6CBB3677}">
      <dgm:prSet/>
      <dgm:spPr/>
      <dgm:t>
        <a:bodyPr/>
        <a:lstStyle/>
        <a:p>
          <a:endParaRPr lang="es-MX"/>
        </a:p>
      </dgm:t>
    </dgm:pt>
    <dgm:pt modelId="{234491BE-73CE-4A5C-BB4D-A638B435F55F}" type="sibTrans" cxnId="{EBB4DB35-5532-4A8A-B233-2BBD6CBB3677}">
      <dgm:prSet/>
      <dgm:spPr/>
      <dgm:t>
        <a:bodyPr/>
        <a:lstStyle/>
        <a:p>
          <a:endParaRPr lang="es-MX"/>
        </a:p>
      </dgm:t>
    </dgm:pt>
    <dgm:pt modelId="{3FC365C2-3CAB-419A-961A-761D4E3691C6}">
      <dgm:prSet custT="1"/>
      <dgm:spPr/>
      <dgm:t>
        <a:bodyPr/>
        <a:lstStyle/>
        <a:p>
          <a:pPr rtl="0"/>
          <a:r>
            <a:rPr lang="es-MX" sz="1600" dirty="0" smtClean="0"/>
            <a:t>Partes para generadores eléctricos.</a:t>
          </a:r>
          <a:endParaRPr lang="es-MX" sz="1600" dirty="0"/>
        </a:p>
      </dgm:t>
    </dgm:pt>
    <dgm:pt modelId="{F255907F-8134-4F15-B729-4D0A2B5D896D}" type="parTrans" cxnId="{508EE221-BA38-4BD5-ABDD-099750A91A71}">
      <dgm:prSet/>
      <dgm:spPr/>
      <dgm:t>
        <a:bodyPr/>
        <a:lstStyle/>
        <a:p>
          <a:endParaRPr lang="es-MX"/>
        </a:p>
      </dgm:t>
    </dgm:pt>
    <dgm:pt modelId="{93ADE3CF-1AA2-49C3-BE80-2A0A542B1D6D}" type="sibTrans" cxnId="{508EE221-BA38-4BD5-ABDD-099750A91A71}">
      <dgm:prSet/>
      <dgm:spPr/>
      <dgm:t>
        <a:bodyPr/>
        <a:lstStyle/>
        <a:p>
          <a:endParaRPr lang="es-MX"/>
        </a:p>
      </dgm:t>
    </dgm:pt>
    <dgm:pt modelId="{ADFC76DD-1538-4126-B967-617CDDCCD133}">
      <dgm:prSet custT="1"/>
      <dgm:spPr/>
      <dgm:t>
        <a:bodyPr/>
        <a:lstStyle/>
        <a:p>
          <a:pPr rtl="0"/>
          <a:r>
            <a:rPr lang="es-MX" sz="1600" dirty="0" smtClean="0"/>
            <a:t>Muelles, ballestas y sus hojas, hierro o acero.</a:t>
          </a:r>
          <a:endParaRPr lang="es-MX" sz="1600" dirty="0"/>
        </a:p>
      </dgm:t>
    </dgm:pt>
    <dgm:pt modelId="{CB92F470-62B5-40A2-9BC8-F0ED4C773FFA}" type="parTrans" cxnId="{ED538F4B-5850-4DDF-A1EA-094EF15384C3}">
      <dgm:prSet/>
      <dgm:spPr/>
      <dgm:t>
        <a:bodyPr/>
        <a:lstStyle/>
        <a:p>
          <a:endParaRPr lang="es-MX"/>
        </a:p>
      </dgm:t>
    </dgm:pt>
    <dgm:pt modelId="{929848C1-A73B-4B63-96AB-A19AA6C5F3A6}" type="sibTrans" cxnId="{ED538F4B-5850-4DDF-A1EA-094EF15384C3}">
      <dgm:prSet/>
      <dgm:spPr/>
      <dgm:t>
        <a:bodyPr/>
        <a:lstStyle/>
        <a:p>
          <a:endParaRPr lang="es-MX"/>
        </a:p>
      </dgm:t>
    </dgm:pt>
    <dgm:pt modelId="{60B4D8EB-6E36-4932-8C32-1D97A64A2596}">
      <dgm:prSet custT="1"/>
      <dgm:spPr/>
      <dgm:t>
        <a:bodyPr/>
        <a:lstStyle/>
        <a:p>
          <a:pPr rtl="0"/>
          <a:r>
            <a:rPr lang="es-MX" sz="1600" dirty="0" smtClean="0"/>
            <a:t>Partes para motores de encendido por chispa.</a:t>
          </a:r>
          <a:endParaRPr lang="es-MX" sz="1600" dirty="0"/>
        </a:p>
      </dgm:t>
    </dgm:pt>
    <dgm:pt modelId="{998672BC-2176-4750-81B2-81B73AD86B3C}" type="parTrans" cxnId="{00ABFF39-1ADF-428D-960F-8875C30FC526}">
      <dgm:prSet/>
      <dgm:spPr/>
      <dgm:t>
        <a:bodyPr/>
        <a:lstStyle/>
        <a:p>
          <a:endParaRPr lang="es-MX"/>
        </a:p>
      </dgm:t>
    </dgm:pt>
    <dgm:pt modelId="{786A0021-A953-48A3-83B3-1A6B60D7303E}" type="sibTrans" cxnId="{00ABFF39-1ADF-428D-960F-8875C30FC526}">
      <dgm:prSet/>
      <dgm:spPr/>
      <dgm:t>
        <a:bodyPr/>
        <a:lstStyle/>
        <a:p>
          <a:endParaRPr lang="es-MX"/>
        </a:p>
      </dgm:t>
    </dgm:pt>
    <dgm:pt modelId="{4B0F307A-DB26-4E43-B263-0AC3D5C39AFB}">
      <dgm:prSet custT="1"/>
      <dgm:spPr/>
      <dgm:t>
        <a:bodyPr/>
        <a:lstStyle/>
        <a:p>
          <a:pPr rtl="0"/>
          <a:r>
            <a:rPr lang="es-MX" sz="1600" dirty="0" smtClean="0"/>
            <a:t>Mobiliario para medicina, odontología o veterinaria.</a:t>
          </a:r>
          <a:endParaRPr lang="es-MX" sz="1600" dirty="0"/>
        </a:p>
      </dgm:t>
    </dgm:pt>
    <dgm:pt modelId="{B101B89C-419F-44AA-AF12-C770DFD0304A}" type="parTrans" cxnId="{26409F65-23E9-4D43-BB47-5AD941EB77E3}">
      <dgm:prSet/>
      <dgm:spPr/>
      <dgm:t>
        <a:bodyPr/>
        <a:lstStyle/>
        <a:p>
          <a:endParaRPr lang="es-MX"/>
        </a:p>
      </dgm:t>
    </dgm:pt>
    <dgm:pt modelId="{752F5D87-C33C-4990-9B67-834F97D05DF9}" type="sibTrans" cxnId="{26409F65-23E9-4D43-BB47-5AD941EB77E3}">
      <dgm:prSet/>
      <dgm:spPr/>
      <dgm:t>
        <a:bodyPr/>
        <a:lstStyle/>
        <a:p>
          <a:endParaRPr lang="es-MX"/>
        </a:p>
      </dgm:t>
    </dgm:pt>
    <dgm:pt modelId="{31A20574-D927-437D-8BCE-82D13E4A6107}">
      <dgm:prSet custT="1"/>
      <dgm:spPr/>
      <dgm:t>
        <a:bodyPr/>
        <a:lstStyle/>
        <a:p>
          <a:pPr rtl="0"/>
          <a:r>
            <a:rPr lang="es-MX" sz="1600" dirty="0" smtClean="0"/>
            <a:t>Las demás manufacturas de hierro o acero.</a:t>
          </a:r>
          <a:endParaRPr lang="es-MX" sz="1600" dirty="0"/>
        </a:p>
      </dgm:t>
    </dgm:pt>
    <dgm:pt modelId="{BA8E9837-892E-4960-A99E-88BB46F3CB2C}" type="parTrans" cxnId="{614FC7B8-147C-464E-9D44-9B4289999340}">
      <dgm:prSet/>
      <dgm:spPr/>
      <dgm:t>
        <a:bodyPr/>
        <a:lstStyle/>
        <a:p>
          <a:endParaRPr lang="es-MX"/>
        </a:p>
      </dgm:t>
    </dgm:pt>
    <dgm:pt modelId="{A3C8821F-CA1B-45AA-9381-6CC8317924E6}" type="sibTrans" cxnId="{614FC7B8-147C-464E-9D44-9B4289999340}">
      <dgm:prSet/>
      <dgm:spPr/>
      <dgm:t>
        <a:bodyPr/>
        <a:lstStyle/>
        <a:p>
          <a:endParaRPr lang="es-MX"/>
        </a:p>
      </dgm:t>
    </dgm:pt>
    <dgm:pt modelId="{DB6DAF7B-B86F-4D24-9579-532B7F7FE572}">
      <dgm:prSet custT="1"/>
      <dgm:spPr/>
      <dgm:t>
        <a:bodyPr/>
        <a:lstStyle/>
        <a:p>
          <a:pPr rtl="0"/>
          <a:r>
            <a:rPr lang="es-MX" sz="1600" dirty="0" smtClean="0"/>
            <a:t>Aparatos de alumbrado para automóviles.</a:t>
          </a:r>
          <a:endParaRPr lang="es-MX" sz="1600" dirty="0"/>
        </a:p>
      </dgm:t>
    </dgm:pt>
    <dgm:pt modelId="{38C788A2-295B-4276-8545-F2454025186D}" type="parTrans" cxnId="{FA5B209C-06F6-46CA-925F-D2082C90B0EE}">
      <dgm:prSet/>
      <dgm:spPr/>
      <dgm:t>
        <a:bodyPr/>
        <a:lstStyle/>
        <a:p>
          <a:endParaRPr lang="es-MX"/>
        </a:p>
      </dgm:t>
    </dgm:pt>
    <dgm:pt modelId="{AD2F9BDE-1FF0-4D49-BB0F-EEC50AB5CADA}" type="sibTrans" cxnId="{FA5B209C-06F6-46CA-925F-D2082C90B0EE}">
      <dgm:prSet/>
      <dgm:spPr/>
      <dgm:t>
        <a:bodyPr/>
        <a:lstStyle/>
        <a:p>
          <a:endParaRPr lang="es-MX"/>
        </a:p>
      </dgm:t>
    </dgm:pt>
    <dgm:pt modelId="{6A75B1AC-580F-4184-9D66-0E1AF6F85C55}">
      <dgm:prSet custT="1"/>
      <dgm:spPr/>
      <dgm:t>
        <a:bodyPr/>
        <a:lstStyle/>
        <a:p>
          <a:pPr rtl="0"/>
          <a:r>
            <a:rPr lang="es-MX" sz="1600" dirty="0" smtClean="0"/>
            <a:t>Vidrieras aislantes de paredes múltiples.</a:t>
          </a:r>
          <a:endParaRPr lang="es-MX" sz="1600" dirty="0"/>
        </a:p>
      </dgm:t>
    </dgm:pt>
    <dgm:pt modelId="{2626326E-2B50-4838-BF55-E0024EFFA52E}" type="parTrans" cxnId="{1C853CDC-6362-4902-8786-250ED77D905B}">
      <dgm:prSet/>
      <dgm:spPr/>
      <dgm:t>
        <a:bodyPr/>
        <a:lstStyle/>
        <a:p>
          <a:endParaRPr lang="es-MX"/>
        </a:p>
      </dgm:t>
    </dgm:pt>
    <dgm:pt modelId="{687699AB-AC6E-4B3E-9D2C-ABAD1EED2C44}" type="sibTrans" cxnId="{1C853CDC-6362-4902-8786-250ED77D905B}">
      <dgm:prSet/>
      <dgm:spPr/>
      <dgm:t>
        <a:bodyPr/>
        <a:lstStyle/>
        <a:p>
          <a:endParaRPr lang="es-MX"/>
        </a:p>
      </dgm:t>
    </dgm:pt>
    <dgm:pt modelId="{77BF1A43-4A61-4114-96A8-927BBE1DAE79}">
      <dgm:prSet custT="1"/>
      <dgm:spPr/>
      <dgm:t>
        <a:bodyPr/>
        <a:lstStyle/>
        <a:p>
          <a:pPr rtl="0"/>
          <a:r>
            <a:rPr lang="es-MX" sz="1600" dirty="0" smtClean="0"/>
            <a:t>Productos</a:t>
          </a:r>
          <a:endParaRPr lang="es-MX" sz="1600" dirty="0"/>
        </a:p>
      </dgm:t>
    </dgm:pt>
    <dgm:pt modelId="{D4F1DC29-FA90-4BA1-A917-3272A045FAD6}" type="sibTrans" cxnId="{16239A6A-1099-4225-85CB-C1FC438A6A3E}">
      <dgm:prSet/>
      <dgm:spPr/>
      <dgm:t>
        <a:bodyPr/>
        <a:lstStyle/>
        <a:p>
          <a:endParaRPr lang="es-MX"/>
        </a:p>
      </dgm:t>
    </dgm:pt>
    <dgm:pt modelId="{CADA1889-2874-49C1-8BE0-F01EBE098EED}" type="parTrans" cxnId="{16239A6A-1099-4225-85CB-C1FC438A6A3E}">
      <dgm:prSet/>
      <dgm:spPr/>
      <dgm:t>
        <a:bodyPr/>
        <a:lstStyle/>
        <a:p>
          <a:endParaRPr lang="es-MX"/>
        </a:p>
      </dgm:t>
    </dgm:pt>
    <dgm:pt modelId="{734B758E-CCDE-470D-BACA-5C49752F4D98}">
      <dgm:prSet custT="1"/>
      <dgm:spPr/>
      <dgm:t>
        <a:bodyPr/>
        <a:lstStyle/>
        <a:p>
          <a:pPr rtl="0"/>
          <a:r>
            <a:rPr lang="es-MX" sz="1600" dirty="0" smtClean="0"/>
            <a:t>Textiles, y</a:t>
          </a:r>
          <a:endParaRPr lang="es-MX" sz="1600" dirty="0"/>
        </a:p>
      </dgm:t>
    </dgm:pt>
    <dgm:pt modelId="{C452577E-E7D6-4512-8A10-B1399FFBE654}">
      <dgm:prSet custT="1"/>
      <dgm:spPr/>
      <dgm:t>
        <a:bodyPr/>
        <a:lstStyle/>
        <a:p>
          <a:pPr rtl="0"/>
          <a:r>
            <a:rPr lang="es-MX" sz="1600" dirty="0" smtClean="0"/>
            <a:t>Piedra y vidrio, </a:t>
          </a:r>
          <a:endParaRPr lang="es-MX" sz="1600" dirty="0"/>
        </a:p>
      </dgm:t>
    </dgm:pt>
    <dgm:pt modelId="{1890040C-70D0-4847-8C29-EB08D7EF45DD}">
      <dgm:prSet custT="1"/>
      <dgm:spPr/>
      <dgm:t>
        <a:bodyPr/>
        <a:lstStyle/>
        <a:p>
          <a:pPr rtl="0"/>
          <a:r>
            <a:rPr lang="es-MX" sz="1600" dirty="0" smtClean="0"/>
            <a:t>Metales, </a:t>
          </a:r>
          <a:endParaRPr lang="es-MX" sz="1600" dirty="0"/>
        </a:p>
      </dgm:t>
    </dgm:pt>
    <dgm:pt modelId="{D73DC6B5-EEB4-4057-A528-AC29B2676518}">
      <dgm:prSet custT="1"/>
      <dgm:spPr/>
      <dgm:t>
        <a:bodyPr/>
        <a:lstStyle/>
        <a:p>
          <a:pPr rtl="0"/>
          <a:r>
            <a:rPr lang="es-MX" sz="1600" dirty="0" smtClean="0"/>
            <a:t>Maquinaria, </a:t>
          </a:r>
          <a:endParaRPr lang="es-MX" sz="1600" dirty="0"/>
        </a:p>
      </dgm:t>
    </dgm:pt>
    <dgm:pt modelId="{23E56C06-6673-4973-94E5-4397F35854B2}">
      <dgm:prSet custT="1"/>
      <dgm:spPr/>
      <dgm:t>
        <a:bodyPr/>
        <a:lstStyle/>
        <a:p>
          <a:pPr rtl="0"/>
          <a:r>
            <a:rPr lang="es-MX" sz="1600" dirty="0" smtClean="0"/>
            <a:t>Electrónicos, </a:t>
          </a:r>
          <a:endParaRPr lang="es-MX" sz="1600" dirty="0"/>
        </a:p>
      </dgm:t>
    </dgm:pt>
    <dgm:pt modelId="{E9A51FA2-990D-4924-9A52-6AD1FF7B3137}">
      <dgm:prSet custT="1"/>
      <dgm:spPr/>
      <dgm:t>
        <a:bodyPr/>
        <a:lstStyle/>
        <a:p>
          <a:pPr rtl="0"/>
          <a:r>
            <a:rPr lang="es-MX" sz="1600" dirty="0" smtClean="0"/>
            <a:t>Sectores</a:t>
          </a:r>
          <a:endParaRPr lang="es-MX" sz="1600" dirty="0"/>
        </a:p>
      </dgm:t>
    </dgm:pt>
    <dgm:pt modelId="{23F0E73C-9DB6-43B9-B3BB-6B139FF7CC1F}" type="sibTrans" cxnId="{93AADE2A-DB42-4C98-8106-F8D67BF35507}">
      <dgm:prSet/>
      <dgm:spPr/>
      <dgm:t>
        <a:bodyPr/>
        <a:lstStyle/>
        <a:p>
          <a:endParaRPr lang="es-MX"/>
        </a:p>
      </dgm:t>
    </dgm:pt>
    <dgm:pt modelId="{3836F3F0-BD1E-4E0C-9B39-1647B04E9929}" type="parTrans" cxnId="{93AADE2A-DB42-4C98-8106-F8D67BF35507}">
      <dgm:prSet/>
      <dgm:spPr/>
      <dgm:t>
        <a:bodyPr/>
        <a:lstStyle/>
        <a:p>
          <a:endParaRPr lang="es-MX"/>
        </a:p>
      </dgm:t>
    </dgm:pt>
    <dgm:pt modelId="{49428C75-DF3F-4397-A4A6-C13C6506AAE1}" type="sibTrans" cxnId="{F4612D3C-E005-46D3-8766-D999A185737D}">
      <dgm:prSet/>
      <dgm:spPr/>
      <dgm:t>
        <a:bodyPr/>
        <a:lstStyle/>
        <a:p>
          <a:endParaRPr lang="es-MX"/>
        </a:p>
      </dgm:t>
    </dgm:pt>
    <dgm:pt modelId="{ED4F110C-9242-44AC-AB76-47DD71DD1826}" type="parTrans" cxnId="{F4612D3C-E005-46D3-8766-D999A185737D}">
      <dgm:prSet/>
      <dgm:spPr/>
      <dgm:t>
        <a:bodyPr/>
        <a:lstStyle/>
        <a:p>
          <a:endParaRPr lang="es-MX"/>
        </a:p>
      </dgm:t>
    </dgm:pt>
    <dgm:pt modelId="{D5945D26-F52C-4AE3-88E4-2FBECD87A7F8}" type="sibTrans" cxnId="{16F34C7E-70E8-4EA5-B0B7-909D01C6BAC6}">
      <dgm:prSet/>
      <dgm:spPr/>
      <dgm:t>
        <a:bodyPr/>
        <a:lstStyle/>
        <a:p>
          <a:endParaRPr lang="es-MX"/>
        </a:p>
      </dgm:t>
    </dgm:pt>
    <dgm:pt modelId="{EB2A0A91-DEC4-4343-B907-8921BEAFF8C5}" type="parTrans" cxnId="{16F34C7E-70E8-4EA5-B0B7-909D01C6BAC6}">
      <dgm:prSet/>
      <dgm:spPr/>
      <dgm:t>
        <a:bodyPr/>
        <a:lstStyle/>
        <a:p>
          <a:endParaRPr lang="es-MX"/>
        </a:p>
      </dgm:t>
    </dgm:pt>
    <dgm:pt modelId="{2E1C7DE4-B650-4901-B164-F9A9D86A0B10}" type="sibTrans" cxnId="{B8D3DF04-0642-4ED9-8B59-5E8B4CEBCBB2}">
      <dgm:prSet/>
      <dgm:spPr/>
      <dgm:t>
        <a:bodyPr/>
        <a:lstStyle/>
        <a:p>
          <a:endParaRPr lang="es-MX"/>
        </a:p>
      </dgm:t>
    </dgm:pt>
    <dgm:pt modelId="{3E3100B4-B70E-452E-9B78-3E0A9AA3E7B2}" type="parTrans" cxnId="{B8D3DF04-0642-4ED9-8B59-5E8B4CEBCBB2}">
      <dgm:prSet/>
      <dgm:spPr/>
      <dgm:t>
        <a:bodyPr/>
        <a:lstStyle/>
        <a:p>
          <a:endParaRPr lang="es-MX"/>
        </a:p>
      </dgm:t>
    </dgm:pt>
    <dgm:pt modelId="{6AE7D45B-EE6D-453C-AF15-F5BA73A0EBF9}" type="sibTrans" cxnId="{E5FE9F2D-1B0A-4006-8BC3-C01660036C33}">
      <dgm:prSet/>
      <dgm:spPr/>
      <dgm:t>
        <a:bodyPr/>
        <a:lstStyle/>
        <a:p>
          <a:endParaRPr lang="es-MX"/>
        </a:p>
      </dgm:t>
    </dgm:pt>
    <dgm:pt modelId="{FC59FB12-8967-4054-9837-C84760CF3059}" type="parTrans" cxnId="{E5FE9F2D-1B0A-4006-8BC3-C01660036C33}">
      <dgm:prSet/>
      <dgm:spPr/>
      <dgm:t>
        <a:bodyPr/>
        <a:lstStyle/>
        <a:p>
          <a:endParaRPr lang="es-MX"/>
        </a:p>
      </dgm:t>
    </dgm:pt>
    <dgm:pt modelId="{68529CED-F03B-45FA-9EBD-EB118BF5D7CD}" type="sibTrans" cxnId="{DAF7B43B-26E7-47C6-8E81-9C50F26F054C}">
      <dgm:prSet/>
      <dgm:spPr/>
      <dgm:t>
        <a:bodyPr/>
        <a:lstStyle/>
        <a:p>
          <a:endParaRPr lang="es-MX"/>
        </a:p>
      </dgm:t>
    </dgm:pt>
    <dgm:pt modelId="{3AA7F938-4D40-4A3F-B831-664E894B791E}" type="parTrans" cxnId="{DAF7B43B-26E7-47C6-8E81-9C50F26F054C}">
      <dgm:prSet/>
      <dgm:spPr/>
      <dgm:t>
        <a:bodyPr/>
        <a:lstStyle/>
        <a:p>
          <a:endParaRPr lang="es-MX"/>
        </a:p>
      </dgm:t>
    </dgm:pt>
    <dgm:pt modelId="{3DDA1E2E-6C5A-432A-A4B3-FFCF37AE1A80}" type="pres">
      <dgm:prSet presAssocID="{56E75939-B963-45D3-BAFC-173FD151AA0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26A9342-0BA2-4F96-A8FD-D230C49B8CE4}" type="pres">
      <dgm:prSet presAssocID="{E9A51FA2-990D-4924-9A52-6AD1FF7B3137}" presName="parentLin" presStyleCnt="0"/>
      <dgm:spPr/>
    </dgm:pt>
    <dgm:pt modelId="{34BBCB96-C796-4FAD-AAAF-E964D43EDBBD}" type="pres">
      <dgm:prSet presAssocID="{E9A51FA2-990D-4924-9A52-6AD1FF7B3137}" presName="parentLeftMargin" presStyleLbl="node1" presStyleIdx="0" presStyleCnt="2"/>
      <dgm:spPr/>
      <dgm:t>
        <a:bodyPr/>
        <a:lstStyle/>
        <a:p>
          <a:endParaRPr lang="es-MX"/>
        </a:p>
      </dgm:t>
    </dgm:pt>
    <dgm:pt modelId="{C2DE2742-AF2C-4315-8FED-A894FEA7A469}" type="pres">
      <dgm:prSet presAssocID="{E9A51FA2-990D-4924-9A52-6AD1FF7B313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722FC9B-00CC-4CF5-B051-BCD5D2E1E505}" type="pres">
      <dgm:prSet presAssocID="{E9A51FA2-990D-4924-9A52-6AD1FF7B3137}" presName="negativeSpace" presStyleCnt="0"/>
      <dgm:spPr/>
    </dgm:pt>
    <dgm:pt modelId="{058505D6-1BB8-41FE-9E5A-63BAAF5E5F4D}" type="pres">
      <dgm:prSet presAssocID="{E9A51FA2-990D-4924-9A52-6AD1FF7B3137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D4841A3-DCDC-484E-99A5-08A57B974D03}" type="pres">
      <dgm:prSet presAssocID="{23F0E73C-9DB6-43B9-B3BB-6B139FF7CC1F}" presName="spaceBetweenRectangles" presStyleCnt="0"/>
      <dgm:spPr/>
    </dgm:pt>
    <dgm:pt modelId="{503128CC-CB71-4BE9-AFF9-6D3C2BF88F06}" type="pres">
      <dgm:prSet presAssocID="{77BF1A43-4A61-4114-96A8-927BBE1DAE79}" presName="parentLin" presStyleCnt="0"/>
      <dgm:spPr/>
    </dgm:pt>
    <dgm:pt modelId="{2EEEAC13-A07E-468E-AE9F-3BF3420338EF}" type="pres">
      <dgm:prSet presAssocID="{77BF1A43-4A61-4114-96A8-927BBE1DAE79}" presName="parentLeftMargin" presStyleLbl="node1" presStyleIdx="0" presStyleCnt="2"/>
      <dgm:spPr/>
      <dgm:t>
        <a:bodyPr/>
        <a:lstStyle/>
        <a:p>
          <a:endParaRPr lang="es-MX"/>
        </a:p>
      </dgm:t>
    </dgm:pt>
    <dgm:pt modelId="{869B9799-35EC-4386-A9D2-01F8813D761E}" type="pres">
      <dgm:prSet presAssocID="{77BF1A43-4A61-4114-96A8-927BBE1DAE7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5FE1A4-637C-4C94-A4ED-F9B365881DE7}" type="pres">
      <dgm:prSet presAssocID="{77BF1A43-4A61-4114-96A8-927BBE1DAE79}" presName="negativeSpace" presStyleCnt="0"/>
      <dgm:spPr/>
    </dgm:pt>
    <dgm:pt modelId="{3C8F7E0A-F822-492F-8FE7-7873DF6A3F21}" type="pres">
      <dgm:prSet presAssocID="{77BF1A43-4A61-4114-96A8-927BBE1DAE7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14FC7B8-147C-464E-9D44-9B4289999340}" srcId="{77BF1A43-4A61-4114-96A8-927BBE1DAE79}" destId="{31A20574-D927-437D-8BCE-82D13E4A6107}" srcOrd="7" destOrd="0" parTransId="{BA8E9837-892E-4960-A99E-88BB46F3CB2C}" sibTransId="{A3C8821F-CA1B-45AA-9381-6CC8317924E6}"/>
    <dgm:cxn modelId="{1FEDFC46-A29E-4B47-A6C0-4A63EC2A92D6}" type="presOf" srcId="{E816AE97-69DC-448D-9525-BB2E4622617E}" destId="{3C8F7E0A-F822-492F-8FE7-7873DF6A3F21}" srcOrd="0" destOrd="0" presId="urn:microsoft.com/office/officeart/2005/8/layout/list1"/>
    <dgm:cxn modelId="{1C853CDC-6362-4902-8786-250ED77D905B}" srcId="{77BF1A43-4A61-4114-96A8-927BBE1DAE79}" destId="{6A75B1AC-580F-4184-9D66-0E1AF6F85C55}" srcOrd="9" destOrd="0" parTransId="{2626326E-2B50-4838-BF55-E0024EFFA52E}" sibTransId="{687699AB-AC6E-4B3E-9D2C-ABAD1EED2C44}"/>
    <dgm:cxn modelId="{DE98A380-785E-4097-9A6C-52F6E2DCCAAB}" type="presOf" srcId="{ADFC76DD-1538-4126-B967-617CDDCCD133}" destId="{3C8F7E0A-F822-492F-8FE7-7873DF6A3F21}" srcOrd="0" destOrd="4" presId="urn:microsoft.com/office/officeart/2005/8/layout/list1"/>
    <dgm:cxn modelId="{4EA280E0-1EAC-40AE-8629-3EEE3DF2AA7D}" type="presOf" srcId="{60B4D8EB-6E36-4932-8C32-1D97A64A2596}" destId="{3C8F7E0A-F822-492F-8FE7-7873DF6A3F21}" srcOrd="0" destOrd="5" presId="urn:microsoft.com/office/officeart/2005/8/layout/list1"/>
    <dgm:cxn modelId="{721B127C-1FFC-4547-8AEF-A4B672803E1E}" type="presOf" srcId="{31A20574-D927-437D-8BCE-82D13E4A6107}" destId="{3C8F7E0A-F822-492F-8FE7-7873DF6A3F21}" srcOrd="0" destOrd="7" presId="urn:microsoft.com/office/officeart/2005/8/layout/list1"/>
    <dgm:cxn modelId="{DAF7B43B-26E7-47C6-8E81-9C50F26F054C}" srcId="{E9A51FA2-990D-4924-9A52-6AD1FF7B3137}" destId="{23E56C06-6673-4973-94E5-4397F35854B2}" srcOrd="0" destOrd="0" parTransId="{3AA7F938-4D40-4A3F-B831-664E894B791E}" sibTransId="{68529CED-F03B-45FA-9EBD-EB118BF5D7CD}"/>
    <dgm:cxn modelId="{DBABC8BE-5246-4AE9-B907-2237216A76B0}" type="presOf" srcId="{E9A51FA2-990D-4924-9A52-6AD1FF7B3137}" destId="{34BBCB96-C796-4FAD-AAAF-E964D43EDBBD}" srcOrd="0" destOrd="0" presId="urn:microsoft.com/office/officeart/2005/8/layout/list1"/>
    <dgm:cxn modelId="{C9720BF9-EA73-44A6-BEA0-D45D45E6A6D5}" type="presOf" srcId="{D73DC6B5-EEB4-4057-A528-AC29B2676518}" destId="{058505D6-1BB8-41FE-9E5A-63BAAF5E5F4D}" srcOrd="0" destOrd="1" presId="urn:microsoft.com/office/officeart/2005/8/layout/list1"/>
    <dgm:cxn modelId="{FA5B209C-06F6-46CA-925F-D2082C90B0EE}" srcId="{77BF1A43-4A61-4114-96A8-927BBE1DAE79}" destId="{DB6DAF7B-B86F-4D24-9579-532B7F7FE572}" srcOrd="8" destOrd="0" parTransId="{38C788A2-295B-4276-8545-F2454025186D}" sibTransId="{AD2F9BDE-1FF0-4D49-BB0F-EEC50AB5CADA}"/>
    <dgm:cxn modelId="{97F16030-47C2-4787-AC5E-3141960F8A8E}" srcId="{E9A51FA2-990D-4924-9A52-6AD1FF7B3137}" destId="{A8A1B6CC-DA16-45FB-890A-1675029DCF74}" srcOrd="5" destOrd="0" parTransId="{9EEFCA0D-F5C5-425F-A92B-25BC49503496}" sibTransId="{AA2E3CF9-6F14-494C-B01E-2A9F5FBD1930}"/>
    <dgm:cxn modelId="{EBB4DB35-5532-4A8A-B233-2BBD6CBB3677}" srcId="{77BF1A43-4A61-4114-96A8-927BBE1DAE79}" destId="{56F9AABE-FC4C-4F5D-A3CC-49F216DCAF57}" srcOrd="2" destOrd="0" parTransId="{DF747BB7-4FE0-40C9-A9AD-18BFC2F630AB}" sibTransId="{234491BE-73CE-4A5C-BB4D-A638B435F55F}"/>
    <dgm:cxn modelId="{26409F65-23E9-4D43-BB47-5AD941EB77E3}" srcId="{77BF1A43-4A61-4114-96A8-927BBE1DAE79}" destId="{4B0F307A-DB26-4E43-B263-0AC3D5C39AFB}" srcOrd="6" destOrd="0" parTransId="{B101B89C-419F-44AA-AF12-C770DFD0304A}" sibTransId="{752F5D87-C33C-4990-9B67-834F97D05DF9}"/>
    <dgm:cxn modelId="{C639E806-D1A0-4BD4-81AD-2C84A9087900}" srcId="{77BF1A43-4A61-4114-96A8-927BBE1DAE79}" destId="{E816AE97-69DC-448D-9525-BB2E4622617E}" srcOrd="0" destOrd="0" parTransId="{159AB32E-76C5-4A79-9131-3DD780B2064F}" sibTransId="{DA53B9A9-71A2-4221-AD81-8E03AA57F2FD}"/>
    <dgm:cxn modelId="{B8D3DF04-0642-4ED9-8B59-5E8B4CEBCBB2}" srcId="{E9A51FA2-990D-4924-9A52-6AD1FF7B3137}" destId="{1890040C-70D0-4847-8C29-EB08D7EF45DD}" srcOrd="2" destOrd="0" parTransId="{3E3100B4-B70E-452E-9B78-3E0A9AA3E7B2}" sibTransId="{2E1C7DE4-B650-4901-B164-F9A9D86A0B10}"/>
    <dgm:cxn modelId="{B892AA92-015D-494C-8D6D-BA6ED948F1C2}" type="presOf" srcId="{77BF1A43-4A61-4114-96A8-927BBE1DAE79}" destId="{869B9799-35EC-4386-A9D2-01F8813D761E}" srcOrd="1" destOrd="0" presId="urn:microsoft.com/office/officeart/2005/8/layout/list1"/>
    <dgm:cxn modelId="{2EC67F5B-A3EB-45AD-ACB2-FA29F3E441E5}" type="presOf" srcId="{6A75B1AC-580F-4184-9D66-0E1AF6F85C55}" destId="{3C8F7E0A-F822-492F-8FE7-7873DF6A3F21}" srcOrd="0" destOrd="9" presId="urn:microsoft.com/office/officeart/2005/8/layout/list1"/>
    <dgm:cxn modelId="{4EC3C674-E799-4818-9FCB-FE2C1DE79F79}" type="presOf" srcId="{56F9AABE-FC4C-4F5D-A3CC-49F216DCAF57}" destId="{3C8F7E0A-F822-492F-8FE7-7873DF6A3F21}" srcOrd="0" destOrd="2" presId="urn:microsoft.com/office/officeart/2005/8/layout/list1"/>
    <dgm:cxn modelId="{16F34C7E-70E8-4EA5-B0B7-909D01C6BAC6}" srcId="{E9A51FA2-990D-4924-9A52-6AD1FF7B3137}" destId="{C452577E-E7D6-4512-8A10-B1399FFBE654}" srcOrd="3" destOrd="0" parTransId="{EB2A0A91-DEC4-4343-B907-8921BEAFF8C5}" sibTransId="{D5945D26-F52C-4AE3-88E4-2FBECD87A7F8}"/>
    <dgm:cxn modelId="{08692C72-E383-4D82-AC69-6D85307F3C74}" type="presOf" srcId="{A8A1B6CC-DA16-45FB-890A-1675029DCF74}" destId="{058505D6-1BB8-41FE-9E5A-63BAAF5E5F4D}" srcOrd="0" destOrd="5" presId="urn:microsoft.com/office/officeart/2005/8/layout/list1"/>
    <dgm:cxn modelId="{16239A6A-1099-4225-85CB-C1FC438A6A3E}" srcId="{56E75939-B963-45D3-BAFC-173FD151AA04}" destId="{77BF1A43-4A61-4114-96A8-927BBE1DAE79}" srcOrd="1" destOrd="0" parTransId="{CADA1889-2874-49C1-8BE0-F01EBE098EED}" sibTransId="{D4F1DC29-FA90-4BA1-A917-3272A045FAD6}"/>
    <dgm:cxn modelId="{441CB777-A0DB-42A0-A314-497B02339048}" type="presOf" srcId="{C452577E-E7D6-4512-8A10-B1399FFBE654}" destId="{058505D6-1BB8-41FE-9E5A-63BAAF5E5F4D}" srcOrd="0" destOrd="3" presId="urn:microsoft.com/office/officeart/2005/8/layout/list1"/>
    <dgm:cxn modelId="{701F8848-2FC6-4E1E-B6A0-236D2E38F729}" type="presOf" srcId="{DB6DAF7B-B86F-4D24-9579-532B7F7FE572}" destId="{3C8F7E0A-F822-492F-8FE7-7873DF6A3F21}" srcOrd="0" destOrd="8" presId="urn:microsoft.com/office/officeart/2005/8/layout/list1"/>
    <dgm:cxn modelId="{00ABFF39-1ADF-428D-960F-8875C30FC526}" srcId="{77BF1A43-4A61-4114-96A8-927BBE1DAE79}" destId="{60B4D8EB-6E36-4932-8C32-1D97A64A2596}" srcOrd="5" destOrd="0" parTransId="{998672BC-2176-4750-81B2-81B73AD86B3C}" sibTransId="{786A0021-A953-48A3-83B3-1A6B60D7303E}"/>
    <dgm:cxn modelId="{3A951B6E-D02B-4DC3-948F-8B28E4160F6C}" type="presOf" srcId="{77BF1A43-4A61-4114-96A8-927BBE1DAE79}" destId="{2EEEAC13-A07E-468E-AE9F-3BF3420338EF}" srcOrd="0" destOrd="0" presId="urn:microsoft.com/office/officeart/2005/8/layout/list1"/>
    <dgm:cxn modelId="{508EE221-BA38-4BD5-ABDD-099750A91A71}" srcId="{77BF1A43-4A61-4114-96A8-927BBE1DAE79}" destId="{3FC365C2-3CAB-419A-961A-761D4E3691C6}" srcOrd="3" destOrd="0" parTransId="{F255907F-8134-4F15-B729-4D0A2B5D896D}" sibTransId="{93ADE3CF-1AA2-49C3-BE80-2A0A542B1D6D}"/>
    <dgm:cxn modelId="{981380E4-C316-4255-B44A-6A2A9180E93E}" type="presOf" srcId="{4B0F307A-DB26-4E43-B263-0AC3D5C39AFB}" destId="{3C8F7E0A-F822-492F-8FE7-7873DF6A3F21}" srcOrd="0" destOrd="6" presId="urn:microsoft.com/office/officeart/2005/8/layout/list1"/>
    <dgm:cxn modelId="{F4612D3C-E005-46D3-8766-D999A185737D}" srcId="{E9A51FA2-990D-4924-9A52-6AD1FF7B3137}" destId="{734B758E-CCDE-470D-BACA-5C49752F4D98}" srcOrd="4" destOrd="0" parTransId="{ED4F110C-9242-44AC-AB76-47DD71DD1826}" sibTransId="{49428C75-DF3F-4397-A4A6-C13C6506AAE1}"/>
    <dgm:cxn modelId="{ED538F4B-5850-4DDF-A1EA-094EF15384C3}" srcId="{77BF1A43-4A61-4114-96A8-927BBE1DAE79}" destId="{ADFC76DD-1538-4126-B967-617CDDCCD133}" srcOrd="4" destOrd="0" parTransId="{CB92F470-62B5-40A2-9BC8-F0ED4C773FFA}" sibTransId="{929848C1-A73B-4B63-96AB-A19AA6C5F3A6}"/>
    <dgm:cxn modelId="{99B631B9-75F0-413B-A774-2140505AED07}" type="presOf" srcId="{AE53694A-660A-4497-A33C-C128F959D500}" destId="{3C8F7E0A-F822-492F-8FE7-7873DF6A3F21}" srcOrd="0" destOrd="1" presId="urn:microsoft.com/office/officeart/2005/8/layout/list1"/>
    <dgm:cxn modelId="{93AADE2A-DB42-4C98-8106-F8D67BF35507}" srcId="{56E75939-B963-45D3-BAFC-173FD151AA04}" destId="{E9A51FA2-990D-4924-9A52-6AD1FF7B3137}" srcOrd="0" destOrd="0" parTransId="{3836F3F0-BD1E-4E0C-9B39-1647B04E9929}" sibTransId="{23F0E73C-9DB6-43B9-B3BB-6B139FF7CC1F}"/>
    <dgm:cxn modelId="{9DB49296-F65A-4BDD-A9C6-72893201D521}" type="presOf" srcId="{E9A51FA2-990D-4924-9A52-6AD1FF7B3137}" destId="{C2DE2742-AF2C-4315-8FED-A894FEA7A469}" srcOrd="1" destOrd="0" presId="urn:microsoft.com/office/officeart/2005/8/layout/list1"/>
    <dgm:cxn modelId="{595BE759-B285-47A2-A888-BFDE7EE5CCC3}" type="presOf" srcId="{1890040C-70D0-4847-8C29-EB08D7EF45DD}" destId="{058505D6-1BB8-41FE-9E5A-63BAAF5E5F4D}" srcOrd="0" destOrd="2" presId="urn:microsoft.com/office/officeart/2005/8/layout/list1"/>
    <dgm:cxn modelId="{1BD9D626-DCDC-4EEB-A403-C04A346B5E84}" type="presOf" srcId="{23E56C06-6673-4973-94E5-4397F35854B2}" destId="{058505D6-1BB8-41FE-9E5A-63BAAF5E5F4D}" srcOrd="0" destOrd="0" presId="urn:microsoft.com/office/officeart/2005/8/layout/list1"/>
    <dgm:cxn modelId="{B6732535-5BAA-48A1-8C7C-AEE902423CDD}" type="presOf" srcId="{3FC365C2-3CAB-419A-961A-761D4E3691C6}" destId="{3C8F7E0A-F822-492F-8FE7-7873DF6A3F21}" srcOrd="0" destOrd="3" presId="urn:microsoft.com/office/officeart/2005/8/layout/list1"/>
    <dgm:cxn modelId="{E5FE9F2D-1B0A-4006-8BC3-C01660036C33}" srcId="{E9A51FA2-990D-4924-9A52-6AD1FF7B3137}" destId="{D73DC6B5-EEB4-4057-A528-AC29B2676518}" srcOrd="1" destOrd="0" parTransId="{FC59FB12-8967-4054-9837-C84760CF3059}" sibTransId="{6AE7D45B-EE6D-453C-AF15-F5BA73A0EBF9}"/>
    <dgm:cxn modelId="{BAA7893F-E214-4F4D-B5EE-A7675D85AAD1}" srcId="{77BF1A43-4A61-4114-96A8-927BBE1DAE79}" destId="{AE53694A-660A-4497-A33C-C128F959D500}" srcOrd="1" destOrd="0" parTransId="{F933EABD-755F-4618-BD7D-C598E0BC5736}" sibTransId="{976FF395-C03A-414C-A545-4509C7C1F924}"/>
    <dgm:cxn modelId="{DD5B85B3-5BA1-401C-BC24-0E4B13B423B8}" type="presOf" srcId="{56E75939-B963-45D3-BAFC-173FD151AA04}" destId="{3DDA1E2E-6C5A-432A-A4B3-FFCF37AE1A80}" srcOrd="0" destOrd="0" presId="urn:microsoft.com/office/officeart/2005/8/layout/list1"/>
    <dgm:cxn modelId="{3059319E-3A8E-41A4-92C4-5A99FCD2FA24}" type="presOf" srcId="{734B758E-CCDE-470D-BACA-5C49752F4D98}" destId="{058505D6-1BB8-41FE-9E5A-63BAAF5E5F4D}" srcOrd="0" destOrd="4" presId="urn:microsoft.com/office/officeart/2005/8/layout/list1"/>
    <dgm:cxn modelId="{4338E38E-F3C8-4630-A966-EA6CB8DFB1AB}" type="presParOf" srcId="{3DDA1E2E-6C5A-432A-A4B3-FFCF37AE1A80}" destId="{526A9342-0BA2-4F96-A8FD-D230C49B8CE4}" srcOrd="0" destOrd="0" presId="urn:microsoft.com/office/officeart/2005/8/layout/list1"/>
    <dgm:cxn modelId="{7A734350-99AC-4138-A0A5-A401A542389F}" type="presParOf" srcId="{526A9342-0BA2-4F96-A8FD-D230C49B8CE4}" destId="{34BBCB96-C796-4FAD-AAAF-E964D43EDBBD}" srcOrd="0" destOrd="0" presId="urn:microsoft.com/office/officeart/2005/8/layout/list1"/>
    <dgm:cxn modelId="{BFE0F94C-899F-4397-BCBE-566568CD162D}" type="presParOf" srcId="{526A9342-0BA2-4F96-A8FD-D230C49B8CE4}" destId="{C2DE2742-AF2C-4315-8FED-A894FEA7A469}" srcOrd="1" destOrd="0" presId="urn:microsoft.com/office/officeart/2005/8/layout/list1"/>
    <dgm:cxn modelId="{92CB3324-24F4-4F58-B96A-41A06D7E0A0F}" type="presParOf" srcId="{3DDA1E2E-6C5A-432A-A4B3-FFCF37AE1A80}" destId="{A722FC9B-00CC-4CF5-B051-BCD5D2E1E505}" srcOrd="1" destOrd="0" presId="urn:microsoft.com/office/officeart/2005/8/layout/list1"/>
    <dgm:cxn modelId="{0A867B41-2295-4D54-A61C-9EE821F5F6A5}" type="presParOf" srcId="{3DDA1E2E-6C5A-432A-A4B3-FFCF37AE1A80}" destId="{058505D6-1BB8-41FE-9E5A-63BAAF5E5F4D}" srcOrd="2" destOrd="0" presId="urn:microsoft.com/office/officeart/2005/8/layout/list1"/>
    <dgm:cxn modelId="{73DE5BAA-4528-4629-98DE-7699B8F23B21}" type="presParOf" srcId="{3DDA1E2E-6C5A-432A-A4B3-FFCF37AE1A80}" destId="{8D4841A3-DCDC-484E-99A5-08A57B974D03}" srcOrd="3" destOrd="0" presId="urn:microsoft.com/office/officeart/2005/8/layout/list1"/>
    <dgm:cxn modelId="{1E8E4AA5-3170-4AC7-B30C-649F41E33946}" type="presParOf" srcId="{3DDA1E2E-6C5A-432A-A4B3-FFCF37AE1A80}" destId="{503128CC-CB71-4BE9-AFF9-6D3C2BF88F06}" srcOrd="4" destOrd="0" presId="urn:microsoft.com/office/officeart/2005/8/layout/list1"/>
    <dgm:cxn modelId="{E5522638-5064-458F-A2C9-C2074CBA7093}" type="presParOf" srcId="{503128CC-CB71-4BE9-AFF9-6D3C2BF88F06}" destId="{2EEEAC13-A07E-468E-AE9F-3BF3420338EF}" srcOrd="0" destOrd="0" presId="urn:microsoft.com/office/officeart/2005/8/layout/list1"/>
    <dgm:cxn modelId="{6B18BA4E-9F36-4B27-B2AB-0806BD43868A}" type="presParOf" srcId="{503128CC-CB71-4BE9-AFF9-6D3C2BF88F06}" destId="{869B9799-35EC-4386-A9D2-01F8813D761E}" srcOrd="1" destOrd="0" presId="urn:microsoft.com/office/officeart/2005/8/layout/list1"/>
    <dgm:cxn modelId="{78D93A74-98D8-4B38-9E38-ACF26FFD8500}" type="presParOf" srcId="{3DDA1E2E-6C5A-432A-A4B3-FFCF37AE1A80}" destId="{C55FE1A4-637C-4C94-A4ED-F9B365881DE7}" srcOrd="5" destOrd="0" presId="urn:microsoft.com/office/officeart/2005/8/layout/list1"/>
    <dgm:cxn modelId="{E1FDF36D-83D7-4822-AB59-65E27BED0BB2}" type="presParOf" srcId="{3DDA1E2E-6C5A-432A-A4B3-FFCF37AE1A80}" destId="{3C8F7E0A-F822-492F-8FE7-7873DF6A3F2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38D4D31-220E-4921-815E-7C719928A0B2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MX"/>
        </a:p>
      </dgm:t>
    </dgm:pt>
    <dgm:pt modelId="{FFB6DD2C-CBF6-4D5C-928A-79781DF42DC0}">
      <dgm:prSet/>
      <dgm:spPr/>
      <dgm:t>
        <a:bodyPr/>
        <a:lstStyle/>
        <a:p>
          <a:pPr rtl="0"/>
          <a:r>
            <a:rPr lang="es-MX" dirty="0" smtClean="0"/>
            <a:t>Carreras a nivel Licenciatura Universitaria y Tecnológica relacionadas con los planes de estudio que ofrece el ITM (SEE,2017)</a:t>
          </a:r>
          <a:endParaRPr lang="es-MX" dirty="0"/>
        </a:p>
      </dgm:t>
    </dgm:pt>
    <dgm:pt modelId="{B0E11AA5-E2B9-4083-B6C7-26FE43579475}" type="parTrans" cxnId="{D103B638-6DAC-4A2B-9835-C149F37CD0E1}">
      <dgm:prSet/>
      <dgm:spPr/>
      <dgm:t>
        <a:bodyPr/>
        <a:lstStyle/>
        <a:p>
          <a:endParaRPr lang="es-MX"/>
        </a:p>
      </dgm:t>
    </dgm:pt>
    <dgm:pt modelId="{992E2F24-E43B-4E27-94F8-37F35B51E628}" type="sibTrans" cxnId="{D103B638-6DAC-4A2B-9835-C149F37CD0E1}">
      <dgm:prSet/>
      <dgm:spPr/>
      <dgm:t>
        <a:bodyPr/>
        <a:lstStyle/>
        <a:p>
          <a:endParaRPr lang="es-MX"/>
        </a:p>
      </dgm:t>
    </dgm:pt>
    <dgm:pt modelId="{9A15B0DE-5470-4FB5-927B-49E77C62E751}" type="pres">
      <dgm:prSet presAssocID="{538D4D31-220E-4921-815E-7C719928A0B2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69C8EEAC-3F18-4E93-802C-1341EA6C405B}" type="pres">
      <dgm:prSet presAssocID="{FFB6DD2C-CBF6-4D5C-928A-79781DF42DC0}" presName="chaos" presStyleCnt="0"/>
      <dgm:spPr/>
    </dgm:pt>
    <dgm:pt modelId="{A294D41E-073F-48B6-9559-0E3F92065A66}" type="pres">
      <dgm:prSet presAssocID="{FFB6DD2C-CBF6-4D5C-928A-79781DF42DC0}" presName="parTx1" presStyleLbl="revTx" presStyleIdx="0" presStyleCnt="1"/>
      <dgm:spPr/>
      <dgm:t>
        <a:bodyPr/>
        <a:lstStyle/>
        <a:p>
          <a:endParaRPr lang="es-ES"/>
        </a:p>
      </dgm:t>
    </dgm:pt>
    <dgm:pt modelId="{708DA306-EE1C-406F-91EB-69AA3730CA71}" type="pres">
      <dgm:prSet presAssocID="{FFB6DD2C-CBF6-4D5C-928A-79781DF42DC0}" presName="c1" presStyleLbl="node1" presStyleIdx="0" presStyleCnt="18"/>
      <dgm:spPr/>
    </dgm:pt>
    <dgm:pt modelId="{772ED074-4B8A-4E77-9898-206E9989BF93}" type="pres">
      <dgm:prSet presAssocID="{FFB6DD2C-CBF6-4D5C-928A-79781DF42DC0}" presName="c2" presStyleLbl="node1" presStyleIdx="1" presStyleCnt="18"/>
      <dgm:spPr/>
    </dgm:pt>
    <dgm:pt modelId="{D490A11E-3D8C-4C65-8DB5-6B679280C9FA}" type="pres">
      <dgm:prSet presAssocID="{FFB6DD2C-CBF6-4D5C-928A-79781DF42DC0}" presName="c3" presStyleLbl="node1" presStyleIdx="2" presStyleCnt="18"/>
      <dgm:spPr/>
    </dgm:pt>
    <dgm:pt modelId="{9368F386-C3B5-44B5-B680-0215F8F5B29A}" type="pres">
      <dgm:prSet presAssocID="{FFB6DD2C-CBF6-4D5C-928A-79781DF42DC0}" presName="c4" presStyleLbl="node1" presStyleIdx="3" presStyleCnt="18"/>
      <dgm:spPr/>
    </dgm:pt>
    <dgm:pt modelId="{D4FCF03C-0B8D-4ED7-8161-07BA6CE543D6}" type="pres">
      <dgm:prSet presAssocID="{FFB6DD2C-CBF6-4D5C-928A-79781DF42DC0}" presName="c5" presStyleLbl="node1" presStyleIdx="4" presStyleCnt="18"/>
      <dgm:spPr/>
    </dgm:pt>
    <dgm:pt modelId="{985B0D82-F807-49B6-B132-49ABFEAFA058}" type="pres">
      <dgm:prSet presAssocID="{FFB6DD2C-CBF6-4D5C-928A-79781DF42DC0}" presName="c6" presStyleLbl="node1" presStyleIdx="5" presStyleCnt="18"/>
      <dgm:spPr/>
    </dgm:pt>
    <dgm:pt modelId="{A48913D3-E596-40F9-8DD2-6E15176FB7DD}" type="pres">
      <dgm:prSet presAssocID="{FFB6DD2C-CBF6-4D5C-928A-79781DF42DC0}" presName="c7" presStyleLbl="node1" presStyleIdx="6" presStyleCnt="18"/>
      <dgm:spPr/>
    </dgm:pt>
    <dgm:pt modelId="{C19CBD1E-871A-4F44-B683-136A1F10D9F6}" type="pres">
      <dgm:prSet presAssocID="{FFB6DD2C-CBF6-4D5C-928A-79781DF42DC0}" presName="c8" presStyleLbl="node1" presStyleIdx="7" presStyleCnt="18"/>
      <dgm:spPr/>
    </dgm:pt>
    <dgm:pt modelId="{19B0BA0E-649D-4A8A-BC24-4569270E6D61}" type="pres">
      <dgm:prSet presAssocID="{FFB6DD2C-CBF6-4D5C-928A-79781DF42DC0}" presName="c9" presStyleLbl="node1" presStyleIdx="8" presStyleCnt="18"/>
      <dgm:spPr/>
    </dgm:pt>
    <dgm:pt modelId="{3A19207E-193D-4FCE-AF06-39E9E3257AC7}" type="pres">
      <dgm:prSet presAssocID="{FFB6DD2C-CBF6-4D5C-928A-79781DF42DC0}" presName="c10" presStyleLbl="node1" presStyleIdx="9" presStyleCnt="18"/>
      <dgm:spPr/>
    </dgm:pt>
    <dgm:pt modelId="{6B6D9FF8-764F-4589-A70C-82D7E9D5B509}" type="pres">
      <dgm:prSet presAssocID="{FFB6DD2C-CBF6-4D5C-928A-79781DF42DC0}" presName="c11" presStyleLbl="node1" presStyleIdx="10" presStyleCnt="18"/>
      <dgm:spPr/>
    </dgm:pt>
    <dgm:pt modelId="{12E02CDD-2AC3-4D85-9181-F2E76210E6D1}" type="pres">
      <dgm:prSet presAssocID="{FFB6DD2C-CBF6-4D5C-928A-79781DF42DC0}" presName="c12" presStyleLbl="node1" presStyleIdx="11" presStyleCnt="18"/>
      <dgm:spPr/>
    </dgm:pt>
    <dgm:pt modelId="{825A2EBC-79B1-414C-8E56-565A7345C63D}" type="pres">
      <dgm:prSet presAssocID="{FFB6DD2C-CBF6-4D5C-928A-79781DF42DC0}" presName="c13" presStyleLbl="node1" presStyleIdx="12" presStyleCnt="18"/>
      <dgm:spPr/>
    </dgm:pt>
    <dgm:pt modelId="{14E91871-09F2-42A9-B22F-B3AC11F68D1D}" type="pres">
      <dgm:prSet presAssocID="{FFB6DD2C-CBF6-4D5C-928A-79781DF42DC0}" presName="c14" presStyleLbl="node1" presStyleIdx="13" presStyleCnt="18"/>
      <dgm:spPr/>
    </dgm:pt>
    <dgm:pt modelId="{179CDF92-1069-4F45-8FB0-FA2E393501AF}" type="pres">
      <dgm:prSet presAssocID="{FFB6DD2C-CBF6-4D5C-928A-79781DF42DC0}" presName="c15" presStyleLbl="node1" presStyleIdx="14" presStyleCnt="18"/>
      <dgm:spPr/>
    </dgm:pt>
    <dgm:pt modelId="{F5D4BD10-B8C6-4B88-9A5E-479D936781D6}" type="pres">
      <dgm:prSet presAssocID="{FFB6DD2C-CBF6-4D5C-928A-79781DF42DC0}" presName="c16" presStyleLbl="node1" presStyleIdx="15" presStyleCnt="18"/>
      <dgm:spPr/>
    </dgm:pt>
    <dgm:pt modelId="{1F616029-47FE-4ACA-B638-11FD2B87D551}" type="pres">
      <dgm:prSet presAssocID="{FFB6DD2C-CBF6-4D5C-928A-79781DF42DC0}" presName="c17" presStyleLbl="node1" presStyleIdx="16" presStyleCnt="18"/>
      <dgm:spPr/>
    </dgm:pt>
    <dgm:pt modelId="{2D266862-EF06-4BB2-AEA9-CEF163017ECA}" type="pres">
      <dgm:prSet presAssocID="{FFB6DD2C-CBF6-4D5C-928A-79781DF42DC0}" presName="c18" presStyleLbl="node1" presStyleIdx="17" presStyleCnt="18"/>
      <dgm:spPr/>
    </dgm:pt>
  </dgm:ptLst>
  <dgm:cxnLst>
    <dgm:cxn modelId="{063B23E3-3416-4D73-A4AD-4189B550F6A5}" type="presOf" srcId="{538D4D31-220E-4921-815E-7C719928A0B2}" destId="{9A15B0DE-5470-4FB5-927B-49E77C62E751}" srcOrd="0" destOrd="0" presId="urn:microsoft.com/office/officeart/2009/3/layout/RandomtoResultProcess"/>
    <dgm:cxn modelId="{D103B638-6DAC-4A2B-9835-C149F37CD0E1}" srcId="{538D4D31-220E-4921-815E-7C719928A0B2}" destId="{FFB6DD2C-CBF6-4D5C-928A-79781DF42DC0}" srcOrd="0" destOrd="0" parTransId="{B0E11AA5-E2B9-4083-B6C7-26FE43579475}" sibTransId="{992E2F24-E43B-4E27-94F8-37F35B51E628}"/>
    <dgm:cxn modelId="{B4644CC4-C050-4BFB-A111-B39FE09AE857}" type="presOf" srcId="{FFB6DD2C-CBF6-4D5C-928A-79781DF42DC0}" destId="{A294D41E-073F-48B6-9559-0E3F92065A66}" srcOrd="0" destOrd="0" presId="urn:microsoft.com/office/officeart/2009/3/layout/RandomtoResultProcess"/>
    <dgm:cxn modelId="{876BC8A4-57DD-4FC1-B3B1-ED19E7368221}" type="presParOf" srcId="{9A15B0DE-5470-4FB5-927B-49E77C62E751}" destId="{69C8EEAC-3F18-4E93-802C-1341EA6C405B}" srcOrd="0" destOrd="0" presId="urn:microsoft.com/office/officeart/2009/3/layout/RandomtoResultProcess"/>
    <dgm:cxn modelId="{47421655-3341-424F-8BD1-029CF1D45FA5}" type="presParOf" srcId="{69C8EEAC-3F18-4E93-802C-1341EA6C405B}" destId="{A294D41E-073F-48B6-9559-0E3F92065A66}" srcOrd="0" destOrd="0" presId="urn:microsoft.com/office/officeart/2009/3/layout/RandomtoResultProcess"/>
    <dgm:cxn modelId="{A3036B69-AFD9-4EDE-B8FE-EE583BABA515}" type="presParOf" srcId="{69C8EEAC-3F18-4E93-802C-1341EA6C405B}" destId="{708DA306-EE1C-406F-91EB-69AA3730CA71}" srcOrd="1" destOrd="0" presId="urn:microsoft.com/office/officeart/2009/3/layout/RandomtoResultProcess"/>
    <dgm:cxn modelId="{EC058E70-B71C-405C-AF44-BBD883D75DEF}" type="presParOf" srcId="{69C8EEAC-3F18-4E93-802C-1341EA6C405B}" destId="{772ED074-4B8A-4E77-9898-206E9989BF93}" srcOrd="2" destOrd="0" presId="urn:microsoft.com/office/officeart/2009/3/layout/RandomtoResultProcess"/>
    <dgm:cxn modelId="{533DA605-106C-4F84-9464-0AC3CD759FC3}" type="presParOf" srcId="{69C8EEAC-3F18-4E93-802C-1341EA6C405B}" destId="{D490A11E-3D8C-4C65-8DB5-6B679280C9FA}" srcOrd="3" destOrd="0" presId="urn:microsoft.com/office/officeart/2009/3/layout/RandomtoResultProcess"/>
    <dgm:cxn modelId="{4BF8A268-9E86-481A-9909-BAD592CD9CEE}" type="presParOf" srcId="{69C8EEAC-3F18-4E93-802C-1341EA6C405B}" destId="{9368F386-C3B5-44B5-B680-0215F8F5B29A}" srcOrd="4" destOrd="0" presId="urn:microsoft.com/office/officeart/2009/3/layout/RandomtoResultProcess"/>
    <dgm:cxn modelId="{820A2A03-39AA-423E-9858-BD3BFE17CEA3}" type="presParOf" srcId="{69C8EEAC-3F18-4E93-802C-1341EA6C405B}" destId="{D4FCF03C-0B8D-4ED7-8161-07BA6CE543D6}" srcOrd="5" destOrd="0" presId="urn:microsoft.com/office/officeart/2009/3/layout/RandomtoResultProcess"/>
    <dgm:cxn modelId="{A8785524-5204-4D10-9E0C-FC14DF0CB542}" type="presParOf" srcId="{69C8EEAC-3F18-4E93-802C-1341EA6C405B}" destId="{985B0D82-F807-49B6-B132-49ABFEAFA058}" srcOrd="6" destOrd="0" presId="urn:microsoft.com/office/officeart/2009/3/layout/RandomtoResultProcess"/>
    <dgm:cxn modelId="{CDA7F0E8-C42E-450F-A6C6-4D2DA53934C0}" type="presParOf" srcId="{69C8EEAC-3F18-4E93-802C-1341EA6C405B}" destId="{A48913D3-E596-40F9-8DD2-6E15176FB7DD}" srcOrd="7" destOrd="0" presId="urn:microsoft.com/office/officeart/2009/3/layout/RandomtoResultProcess"/>
    <dgm:cxn modelId="{92481C2C-393B-444E-8651-0E1577ED2512}" type="presParOf" srcId="{69C8EEAC-3F18-4E93-802C-1341EA6C405B}" destId="{C19CBD1E-871A-4F44-B683-136A1F10D9F6}" srcOrd="8" destOrd="0" presId="urn:microsoft.com/office/officeart/2009/3/layout/RandomtoResultProcess"/>
    <dgm:cxn modelId="{658242CE-FB5E-4D2C-B448-E884067536DA}" type="presParOf" srcId="{69C8EEAC-3F18-4E93-802C-1341EA6C405B}" destId="{19B0BA0E-649D-4A8A-BC24-4569270E6D61}" srcOrd="9" destOrd="0" presId="urn:microsoft.com/office/officeart/2009/3/layout/RandomtoResultProcess"/>
    <dgm:cxn modelId="{D879A559-BF4F-4FF5-82AE-8A767D8AF997}" type="presParOf" srcId="{69C8EEAC-3F18-4E93-802C-1341EA6C405B}" destId="{3A19207E-193D-4FCE-AF06-39E9E3257AC7}" srcOrd="10" destOrd="0" presId="urn:microsoft.com/office/officeart/2009/3/layout/RandomtoResultProcess"/>
    <dgm:cxn modelId="{94FCA803-B8CD-4256-9205-74B0F36BF92A}" type="presParOf" srcId="{69C8EEAC-3F18-4E93-802C-1341EA6C405B}" destId="{6B6D9FF8-764F-4589-A70C-82D7E9D5B509}" srcOrd="11" destOrd="0" presId="urn:microsoft.com/office/officeart/2009/3/layout/RandomtoResultProcess"/>
    <dgm:cxn modelId="{9C69F0FB-BDD9-4B10-B69F-189823310F04}" type="presParOf" srcId="{69C8EEAC-3F18-4E93-802C-1341EA6C405B}" destId="{12E02CDD-2AC3-4D85-9181-F2E76210E6D1}" srcOrd="12" destOrd="0" presId="urn:microsoft.com/office/officeart/2009/3/layout/RandomtoResultProcess"/>
    <dgm:cxn modelId="{852FBD00-D3DD-4EBF-BDD5-4B916F5D4D2E}" type="presParOf" srcId="{69C8EEAC-3F18-4E93-802C-1341EA6C405B}" destId="{825A2EBC-79B1-414C-8E56-565A7345C63D}" srcOrd="13" destOrd="0" presId="urn:microsoft.com/office/officeart/2009/3/layout/RandomtoResultProcess"/>
    <dgm:cxn modelId="{E280CC92-B1F0-46D6-AE7E-D887993D2AC2}" type="presParOf" srcId="{69C8EEAC-3F18-4E93-802C-1341EA6C405B}" destId="{14E91871-09F2-42A9-B22F-B3AC11F68D1D}" srcOrd="14" destOrd="0" presId="urn:microsoft.com/office/officeart/2009/3/layout/RandomtoResultProcess"/>
    <dgm:cxn modelId="{F5FA7FEF-F767-4BFF-BE05-DA68A29F36A2}" type="presParOf" srcId="{69C8EEAC-3F18-4E93-802C-1341EA6C405B}" destId="{179CDF92-1069-4F45-8FB0-FA2E393501AF}" srcOrd="15" destOrd="0" presId="urn:microsoft.com/office/officeart/2009/3/layout/RandomtoResultProcess"/>
    <dgm:cxn modelId="{753DAA29-3D2B-4B91-A299-0813E9AB7C4E}" type="presParOf" srcId="{69C8EEAC-3F18-4E93-802C-1341EA6C405B}" destId="{F5D4BD10-B8C6-4B88-9A5E-479D936781D6}" srcOrd="16" destOrd="0" presId="urn:microsoft.com/office/officeart/2009/3/layout/RandomtoResultProcess"/>
    <dgm:cxn modelId="{BDA764B4-6DEF-4AD9-B9C9-53BC5F7D368D}" type="presParOf" srcId="{69C8EEAC-3F18-4E93-802C-1341EA6C405B}" destId="{1F616029-47FE-4ACA-B638-11FD2B87D551}" srcOrd="17" destOrd="0" presId="urn:microsoft.com/office/officeart/2009/3/layout/RandomtoResultProcess"/>
    <dgm:cxn modelId="{23DD0CE5-C5B7-436A-91B2-91E7EA19DD50}" type="presParOf" srcId="{69C8EEAC-3F18-4E93-802C-1341EA6C405B}" destId="{2D266862-EF06-4BB2-AEA9-CEF163017ECA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B384B1A-27D4-4EB7-86E4-B6523738E323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32F1063-2380-4928-B08E-BE669E8E339E}">
      <dgm:prSet/>
      <dgm:spPr/>
      <dgm:t>
        <a:bodyPr/>
        <a:lstStyle/>
        <a:p>
          <a:pPr rtl="0"/>
          <a:r>
            <a:rPr lang="es-MX" dirty="0" smtClean="0"/>
            <a:t>Ingeniería en Nanotecnología; </a:t>
          </a:r>
          <a:endParaRPr lang="es-MX" dirty="0"/>
        </a:p>
      </dgm:t>
    </dgm:pt>
    <dgm:pt modelId="{72A02D8F-524D-446F-9BC2-D7BE09381410}" type="parTrans" cxnId="{CE383B10-5CF8-4951-AF7E-D0C10570154D}">
      <dgm:prSet/>
      <dgm:spPr/>
      <dgm:t>
        <a:bodyPr/>
        <a:lstStyle/>
        <a:p>
          <a:endParaRPr lang="es-MX"/>
        </a:p>
      </dgm:t>
    </dgm:pt>
    <dgm:pt modelId="{A414C552-099D-4858-931D-A8AF5B281E03}" type="sibTrans" cxnId="{CE383B10-5CF8-4951-AF7E-D0C10570154D}">
      <dgm:prSet/>
      <dgm:spPr/>
      <dgm:t>
        <a:bodyPr/>
        <a:lstStyle/>
        <a:p>
          <a:endParaRPr lang="es-MX"/>
        </a:p>
      </dgm:t>
    </dgm:pt>
    <dgm:pt modelId="{DDA0AEEB-BC05-4D0E-AF6A-D195A4E31D65}">
      <dgm:prSet/>
      <dgm:spPr/>
      <dgm:t>
        <a:bodyPr/>
        <a:lstStyle/>
        <a:p>
          <a:pPr rtl="0"/>
          <a:r>
            <a:rPr lang="es-MX" dirty="0" smtClean="0"/>
            <a:t>Ingeniería Mecánica; </a:t>
          </a:r>
          <a:endParaRPr lang="es-MX" dirty="0"/>
        </a:p>
      </dgm:t>
    </dgm:pt>
    <dgm:pt modelId="{658068F2-4A22-4C33-BB3D-ED28B977CC3C}" type="parTrans" cxnId="{49FEB846-61BF-455A-AAF6-DFB4AB6AD07F}">
      <dgm:prSet/>
      <dgm:spPr/>
      <dgm:t>
        <a:bodyPr/>
        <a:lstStyle/>
        <a:p>
          <a:endParaRPr lang="es-MX"/>
        </a:p>
      </dgm:t>
    </dgm:pt>
    <dgm:pt modelId="{860DE40D-9950-4531-8FC6-94148D93EDE7}" type="sibTrans" cxnId="{49FEB846-61BF-455A-AAF6-DFB4AB6AD07F}">
      <dgm:prSet/>
      <dgm:spPr/>
      <dgm:t>
        <a:bodyPr/>
        <a:lstStyle/>
        <a:p>
          <a:endParaRPr lang="es-MX"/>
        </a:p>
      </dgm:t>
    </dgm:pt>
    <dgm:pt modelId="{3ADE7C66-3677-467C-85DA-A3303684C321}">
      <dgm:prSet/>
      <dgm:spPr/>
      <dgm:t>
        <a:bodyPr/>
        <a:lstStyle/>
        <a:p>
          <a:pPr rtl="0"/>
          <a:r>
            <a:rPr lang="es-MX" dirty="0" smtClean="0"/>
            <a:t>Ingeniería Mecánica y Eléctrica; </a:t>
          </a:r>
          <a:endParaRPr lang="es-MX" dirty="0"/>
        </a:p>
      </dgm:t>
    </dgm:pt>
    <dgm:pt modelId="{0A76C97C-3372-4D1E-8F0B-C2FCCE73E4F6}" type="parTrans" cxnId="{74DCA2AD-4D4F-475A-A2FA-5DC5726E7745}">
      <dgm:prSet/>
      <dgm:spPr/>
      <dgm:t>
        <a:bodyPr/>
        <a:lstStyle/>
        <a:p>
          <a:endParaRPr lang="es-MX"/>
        </a:p>
      </dgm:t>
    </dgm:pt>
    <dgm:pt modelId="{0FEB63F1-D6E4-49A6-B29E-2729F441947E}" type="sibTrans" cxnId="{74DCA2AD-4D4F-475A-A2FA-5DC5726E7745}">
      <dgm:prSet/>
      <dgm:spPr/>
      <dgm:t>
        <a:bodyPr/>
        <a:lstStyle/>
        <a:p>
          <a:endParaRPr lang="es-MX"/>
        </a:p>
      </dgm:t>
    </dgm:pt>
    <dgm:pt modelId="{09BDFFFF-F0BC-4577-A115-584562663F7D}">
      <dgm:prSet/>
      <dgm:spPr/>
      <dgm:t>
        <a:bodyPr/>
        <a:lstStyle/>
        <a:p>
          <a:pPr rtl="0"/>
          <a:r>
            <a:rPr lang="es-MX" dirty="0" smtClean="0"/>
            <a:t>Carrera Técnica en Construcción;</a:t>
          </a:r>
          <a:endParaRPr lang="es-MX" dirty="0"/>
        </a:p>
      </dgm:t>
    </dgm:pt>
    <dgm:pt modelId="{5E8D7364-ED99-481D-BB1A-64E669B20941}" type="parTrans" cxnId="{5719ACDA-49DE-4A8B-8B60-C8152CC07B5A}">
      <dgm:prSet/>
      <dgm:spPr/>
      <dgm:t>
        <a:bodyPr/>
        <a:lstStyle/>
        <a:p>
          <a:endParaRPr lang="es-MX"/>
        </a:p>
      </dgm:t>
    </dgm:pt>
    <dgm:pt modelId="{5C5D160D-C1E5-49AC-B8E5-E5CB6E8FA0F1}" type="sibTrans" cxnId="{5719ACDA-49DE-4A8B-8B60-C8152CC07B5A}">
      <dgm:prSet/>
      <dgm:spPr/>
      <dgm:t>
        <a:bodyPr/>
        <a:lstStyle/>
        <a:p>
          <a:endParaRPr lang="es-MX"/>
        </a:p>
      </dgm:t>
    </dgm:pt>
    <dgm:pt modelId="{018E3ABA-8088-4062-8E92-0B67F41F1C30}">
      <dgm:prSet/>
      <dgm:spPr/>
      <dgm:t>
        <a:bodyPr/>
        <a:lstStyle/>
        <a:p>
          <a:pPr rtl="0"/>
          <a:r>
            <a:rPr lang="es-MX" dirty="0" smtClean="0"/>
            <a:t>Ingeniería en Tecnología Ambiental; </a:t>
          </a:r>
          <a:endParaRPr lang="es-MX" dirty="0"/>
        </a:p>
      </dgm:t>
    </dgm:pt>
    <dgm:pt modelId="{67181651-D3AA-4734-AEDA-9EDC39C0D91B}" type="parTrans" cxnId="{F543171C-239A-496F-A917-D79F3AF68481}">
      <dgm:prSet/>
      <dgm:spPr/>
      <dgm:t>
        <a:bodyPr/>
        <a:lstStyle/>
        <a:p>
          <a:endParaRPr lang="es-MX"/>
        </a:p>
      </dgm:t>
    </dgm:pt>
    <dgm:pt modelId="{D8DA434B-3C9B-429F-964D-72B6C857AE69}" type="sibTrans" cxnId="{F543171C-239A-496F-A917-D79F3AF68481}">
      <dgm:prSet/>
      <dgm:spPr/>
      <dgm:t>
        <a:bodyPr/>
        <a:lstStyle/>
        <a:p>
          <a:endParaRPr lang="es-MX"/>
        </a:p>
      </dgm:t>
    </dgm:pt>
    <dgm:pt modelId="{3A3706FB-6C86-485F-AFF7-0C8A94611D39}">
      <dgm:prSet/>
      <dgm:spPr/>
      <dgm:t>
        <a:bodyPr/>
        <a:lstStyle/>
        <a:p>
          <a:pPr rtl="0"/>
          <a:r>
            <a:rPr lang="es-MX" smtClean="0"/>
            <a:t>Ingeniería Industrial.</a:t>
          </a:r>
          <a:endParaRPr lang="es-MX"/>
        </a:p>
      </dgm:t>
    </dgm:pt>
    <dgm:pt modelId="{75B73E0A-C344-41FD-A4A4-0BA16FFB4E30}" type="parTrans" cxnId="{968E6336-C2B4-4C2A-AFDA-706928070B94}">
      <dgm:prSet/>
      <dgm:spPr/>
      <dgm:t>
        <a:bodyPr/>
        <a:lstStyle/>
        <a:p>
          <a:endParaRPr lang="es-MX"/>
        </a:p>
      </dgm:t>
    </dgm:pt>
    <dgm:pt modelId="{5901A13B-C625-4C47-99BD-BA5EBB2F1960}" type="sibTrans" cxnId="{968E6336-C2B4-4C2A-AFDA-706928070B94}">
      <dgm:prSet/>
      <dgm:spPr/>
      <dgm:t>
        <a:bodyPr/>
        <a:lstStyle/>
        <a:p>
          <a:endParaRPr lang="es-MX"/>
        </a:p>
      </dgm:t>
    </dgm:pt>
    <dgm:pt modelId="{64D278BD-2F6A-4CFE-AF70-5D4BBEBE300C}">
      <dgm:prSet/>
      <dgm:spPr/>
      <dgm:t>
        <a:bodyPr/>
        <a:lstStyle/>
        <a:p>
          <a:pPr rtl="0"/>
          <a:r>
            <a:rPr lang="es-MX" dirty="0" smtClean="0"/>
            <a:t>Ingeniería en Electromecánica;</a:t>
          </a:r>
          <a:endParaRPr lang="es-MX" dirty="0"/>
        </a:p>
      </dgm:t>
    </dgm:pt>
    <dgm:pt modelId="{A5F57C04-BAD1-4E75-A2F3-8DC2BDED63F2}" type="parTrans" cxnId="{9D2CBDF4-F707-485B-ADDE-91044595BB15}">
      <dgm:prSet/>
      <dgm:spPr/>
      <dgm:t>
        <a:bodyPr/>
        <a:lstStyle/>
        <a:p>
          <a:endParaRPr lang="es-MX"/>
        </a:p>
      </dgm:t>
    </dgm:pt>
    <dgm:pt modelId="{3A021FAD-B510-46EC-A96E-40C7F4C64CF2}" type="sibTrans" cxnId="{9D2CBDF4-F707-485B-ADDE-91044595BB15}">
      <dgm:prSet/>
      <dgm:spPr/>
      <dgm:t>
        <a:bodyPr/>
        <a:lstStyle/>
        <a:p>
          <a:endParaRPr lang="es-MX"/>
        </a:p>
      </dgm:t>
    </dgm:pt>
    <dgm:pt modelId="{BC27C93E-80D6-45E9-86DA-75DA8FFD2BB8}" type="pres">
      <dgm:prSet presAssocID="{9B384B1A-27D4-4EB7-86E4-B6523738E323}" presName="Name0" presStyleCnt="0">
        <dgm:presLayoutVars>
          <dgm:dir/>
        </dgm:presLayoutVars>
      </dgm:prSet>
      <dgm:spPr/>
      <dgm:t>
        <a:bodyPr/>
        <a:lstStyle/>
        <a:p>
          <a:endParaRPr lang="es-MX"/>
        </a:p>
      </dgm:t>
    </dgm:pt>
    <dgm:pt modelId="{04191E2B-CCBA-4877-8726-CB308384A8DD}" type="pres">
      <dgm:prSet presAssocID="{64D278BD-2F6A-4CFE-AF70-5D4BBEBE300C}" presName="noChildren" presStyleCnt="0"/>
      <dgm:spPr/>
    </dgm:pt>
    <dgm:pt modelId="{1E906F72-35C0-4C73-8D52-65301560BBE8}" type="pres">
      <dgm:prSet presAssocID="{64D278BD-2F6A-4CFE-AF70-5D4BBEBE300C}" presName="gap" presStyleCnt="0"/>
      <dgm:spPr/>
    </dgm:pt>
    <dgm:pt modelId="{F8BEB55A-4CB1-42FC-9FFB-7233CF96AF9D}" type="pres">
      <dgm:prSet presAssocID="{64D278BD-2F6A-4CFE-AF70-5D4BBEBE300C}" presName="medCircle2" presStyleLbl="vennNode1" presStyleIdx="0" presStyleCnt="7"/>
      <dgm:spPr/>
    </dgm:pt>
    <dgm:pt modelId="{EF86A500-8BE0-4BC8-9BA4-8D027E2FB10C}" type="pres">
      <dgm:prSet presAssocID="{64D278BD-2F6A-4CFE-AF70-5D4BBEBE300C}" presName="txLvlOnly1" presStyleLbl="revTx" presStyleIdx="0" presStyleCnt="7"/>
      <dgm:spPr/>
      <dgm:t>
        <a:bodyPr/>
        <a:lstStyle/>
        <a:p>
          <a:endParaRPr lang="es-MX"/>
        </a:p>
      </dgm:t>
    </dgm:pt>
    <dgm:pt modelId="{D9803940-8504-4A28-AFD2-15A0B3805CA1}" type="pres">
      <dgm:prSet presAssocID="{D32F1063-2380-4928-B08E-BE669E8E339E}" presName="noChildren" presStyleCnt="0"/>
      <dgm:spPr/>
    </dgm:pt>
    <dgm:pt modelId="{8206942C-538D-433C-A671-5DD1159EFF02}" type="pres">
      <dgm:prSet presAssocID="{D32F1063-2380-4928-B08E-BE669E8E339E}" presName="gap" presStyleCnt="0"/>
      <dgm:spPr/>
    </dgm:pt>
    <dgm:pt modelId="{A519B9D7-3F05-47C3-8B16-AAD8D0E13474}" type="pres">
      <dgm:prSet presAssocID="{D32F1063-2380-4928-B08E-BE669E8E339E}" presName="medCircle2" presStyleLbl="vennNode1" presStyleIdx="1" presStyleCnt="7"/>
      <dgm:spPr/>
    </dgm:pt>
    <dgm:pt modelId="{EC732CC2-3087-4EB8-BA2F-8D6FABEED44D}" type="pres">
      <dgm:prSet presAssocID="{D32F1063-2380-4928-B08E-BE669E8E339E}" presName="txLvlOnly1" presStyleLbl="revTx" presStyleIdx="1" presStyleCnt="7"/>
      <dgm:spPr/>
      <dgm:t>
        <a:bodyPr/>
        <a:lstStyle/>
        <a:p>
          <a:endParaRPr lang="es-MX"/>
        </a:p>
      </dgm:t>
    </dgm:pt>
    <dgm:pt modelId="{1B9D900D-A2E3-4A5B-BD9E-DCE29E906F9A}" type="pres">
      <dgm:prSet presAssocID="{DDA0AEEB-BC05-4D0E-AF6A-D195A4E31D65}" presName="noChildren" presStyleCnt="0"/>
      <dgm:spPr/>
    </dgm:pt>
    <dgm:pt modelId="{C4C35845-683F-475F-8C1E-1CC8D56BE4E7}" type="pres">
      <dgm:prSet presAssocID="{DDA0AEEB-BC05-4D0E-AF6A-D195A4E31D65}" presName="gap" presStyleCnt="0"/>
      <dgm:spPr/>
    </dgm:pt>
    <dgm:pt modelId="{2D7A886B-0FC8-410A-BC6C-25FF02F5A9E6}" type="pres">
      <dgm:prSet presAssocID="{DDA0AEEB-BC05-4D0E-AF6A-D195A4E31D65}" presName="medCircle2" presStyleLbl="vennNode1" presStyleIdx="2" presStyleCnt="7"/>
      <dgm:spPr/>
    </dgm:pt>
    <dgm:pt modelId="{19BB0C17-8957-4B14-AA2D-71AF4636FDF8}" type="pres">
      <dgm:prSet presAssocID="{DDA0AEEB-BC05-4D0E-AF6A-D195A4E31D65}" presName="txLvlOnly1" presStyleLbl="revTx" presStyleIdx="2" presStyleCnt="7"/>
      <dgm:spPr/>
      <dgm:t>
        <a:bodyPr/>
        <a:lstStyle/>
        <a:p>
          <a:endParaRPr lang="es-MX"/>
        </a:p>
      </dgm:t>
    </dgm:pt>
    <dgm:pt modelId="{0F336F07-CA27-4002-9A84-32F321639CDC}" type="pres">
      <dgm:prSet presAssocID="{3ADE7C66-3677-467C-85DA-A3303684C321}" presName="noChildren" presStyleCnt="0"/>
      <dgm:spPr/>
    </dgm:pt>
    <dgm:pt modelId="{A7855C60-8E59-4880-8C64-83E929F79011}" type="pres">
      <dgm:prSet presAssocID="{3ADE7C66-3677-467C-85DA-A3303684C321}" presName="gap" presStyleCnt="0"/>
      <dgm:spPr/>
    </dgm:pt>
    <dgm:pt modelId="{019459D0-F92B-4E64-829C-219D8D425A0C}" type="pres">
      <dgm:prSet presAssocID="{3ADE7C66-3677-467C-85DA-A3303684C321}" presName="medCircle2" presStyleLbl="vennNode1" presStyleIdx="3" presStyleCnt="7"/>
      <dgm:spPr/>
    </dgm:pt>
    <dgm:pt modelId="{0D0881DB-EBF3-48C8-9FAE-9523F69917C3}" type="pres">
      <dgm:prSet presAssocID="{3ADE7C66-3677-467C-85DA-A3303684C321}" presName="txLvlOnly1" presStyleLbl="revTx" presStyleIdx="3" presStyleCnt="7"/>
      <dgm:spPr/>
      <dgm:t>
        <a:bodyPr/>
        <a:lstStyle/>
        <a:p>
          <a:endParaRPr lang="es-MX"/>
        </a:p>
      </dgm:t>
    </dgm:pt>
    <dgm:pt modelId="{32370F27-E8E4-4BAB-ABDF-EF8E51BB4811}" type="pres">
      <dgm:prSet presAssocID="{09BDFFFF-F0BC-4577-A115-584562663F7D}" presName="noChildren" presStyleCnt="0"/>
      <dgm:spPr/>
    </dgm:pt>
    <dgm:pt modelId="{347341FA-6ED5-4D35-8979-276EC507A7C8}" type="pres">
      <dgm:prSet presAssocID="{09BDFFFF-F0BC-4577-A115-584562663F7D}" presName="gap" presStyleCnt="0"/>
      <dgm:spPr/>
    </dgm:pt>
    <dgm:pt modelId="{C572E089-2F16-4DB9-90B0-311B15AA9E5E}" type="pres">
      <dgm:prSet presAssocID="{09BDFFFF-F0BC-4577-A115-584562663F7D}" presName="medCircle2" presStyleLbl="vennNode1" presStyleIdx="4" presStyleCnt="7"/>
      <dgm:spPr/>
    </dgm:pt>
    <dgm:pt modelId="{41953876-09D3-44A6-BFFA-44458BF61D29}" type="pres">
      <dgm:prSet presAssocID="{09BDFFFF-F0BC-4577-A115-584562663F7D}" presName="txLvlOnly1" presStyleLbl="revTx" presStyleIdx="4" presStyleCnt="7"/>
      <dgm:spPr/>
      <dgm:t>
        <a:bodyPr/>
        <a:lstStyle/>
        <a:p>
          <a:endParaRPr lang="es-MX"/>
        </a:p>
      </dgm:t>
    </dgm:pt>
    <dgm:pt modelId="{76682A23-D230-46A0-9A45-A8070F461046}" type="pres">
      <dgm:prSet presAssocID="{018E3ABA-8088-4062-8E92-0B67F41F1C30}" presName="noChildren" presStyleCnt="0"/>
      <dgm:spPr/>
    </dgm:pt>
    <dgm:pt modelId="{7D357B8E-FDFD-43E6-A155-2718B2292028}" type="pres">
      <dgm:prSet presAssocID="{018E3ABA-8088-4062-8E92-0B67F41F1C30}" presName="gap" presStyleCnt="0"/>
      <dgm:spPr/>
    </dgm:pt>
    <dgm:pt modelId="{DF53C16F-B8C4-492B-A9B8-C4E380774F30}" type="pres">
      <dgm:prSet presAssocID="{018E3ABA-8088-4062-8E92-0B67F41F1C30}" presName="medCircle2" presStyleLbl="vennNode1" presStyleIdx="5" presStyleCnt="7"/>
      <dgm:spPr/>
    </dgm:pt>
    <dgm:pt modelId="{1FD2BC4C-0C7F-4D29-A54D-876E882E585C}" type="pres">
      <dgm:prSet presAssocID="{018E3ABA-8088-4062-8E92-0B67F41F1C30}" presName="txLvlOnly1" presStyleLbl="revTx" presStyleIdx="5" presStyleCnt="7"/>
      <dgm:spPr/>
      <dgm:t>
        <a:bodyPr/>
        <a:lstStyle/>
        <a:p>
          <a:endParaRPr lang="es-MX"/>
        </a:p>
      </dgm:t>
    </dgm:pt>
    <dgm:pt modelId="{97B4E31D-819B-4D08-85BF-3E3128A43661}" type="pres">
      <dgm:prSet presAssocID="{3A3706FB-6C86-485F-AFF7-0C8A94611D39}" presName="noChildren" presStyleCnt="0"/>
      <dgm:spPr/>
    </dgm:pt>
    <dgm:pt modelId="{BE153DBD-9AB6-4549-8521-B7F4925D9FE7}" type="pres">
      <dgm:prSet presAssocID="{3A3706FB-6C86-485F-AFF7-0C8A94611D39}" presName="gap" presStyleCnt="0"/>
      <dgm:spPr/>
    </dgm:pt>
    <dgm:pt modelId="{469D33AA-FA9B-407F-80A9-44A204F3C272}" type="pres">
      <dgm:prSet presAssocID="{3A3706FB-6C86-485F-AFF7-0C8A94611D39}" presName="medCircle2" presStyleLbl="vennNode1" presStyleIdx="6" presStyleCnt="7"/>
      <dgm:spPr/>
    </dgm:pt>
    <dgm:pt modelId="{D191E55D-B9E9-489F-BD19-541B1A5970EE}" type="pres">
      <dgm:prSet presAssocID="{3A3706FB-6C86-485F-AFF7-0C8A94611D39}" presName="txLvlOnly1" presStyleLbl="revTx" presStyleIdx="6" presStyleCnt="7"/>
      <dgm:spPr/>
      <dgm:t>
        <a:bodyPr/>
        <a:lstStyle/>
        <a:p>
          <a:endParaRPr lang="es-MX"/>
        </a:p>
      </dgm:t>
    </dgm:pt>
  </dgm:ptLst>
  <dgm:cxnLst>
    <dgm:cxn modelId="{968FBBFB-8288-4F47-A20A-99D0DD87BA16}" type="presOf" srcId="{018E3ABA-8088-4062-8E92-0B67F41F1C30}" destId="{1FD2BC4C-0C7F-4D29-A54D-876E882E585C}" srcOrd="0" destOrd="0" presId="urn:microsoft.com/office/officeart/2008/layout/VerticalCircleList"/>
    <dgm:cxn modelId="{02FDB3B1-BB2B-4189-B4D5-B9E58B37B814}" type="presOf" srcId="{3ADE7C66-3677-467C-85DA-A3303684C321}" destId="{0D0881DB-EBF3-48C8-9FAE-9523F69917C3}" srcOrd="0" destOrd="0" presId="urn:microsoft.com/office/officeart/2008/layout/VerticalCircleList"/>
    <dgm:cxn modelId="{BE6FBCC9-8354-47A1-AAAD-6839D3FBC75F}" type="presOf" srcId="{9B384B1A-27D4-4EB7-86E4-B6523738E323}" destId="{BC27C93E-80D6-45E9-86DA-75DA8FFD2BB8}" srcOrd="0" destOrd="0" presId="urn:microsoft.com/office/officeart/2008/layout/VerticalCircleList"/>
    <dgm:cxn modelId="{B35BB760-0EAE-4E12-B192-96641932DB3A}" type="presOf" srcId="{D32F1063-2380-4928-B08E-BE669E8E339E}" destId="{EC732CC2-3087-4EB8-BA2F-8D6FABEED44D}" srcOrd="0" destOrd="0" presId="urn:microsoft.com/office/officeart/2008/layout/VerticalCircleList"/>
    <dgm:cxn modelId="{63F88140-CD4A-4CEB-9EDF-22D7B32D0A15}" type="presOf" srcId="{3A3706FB-6C86-485F-AFF7-0C8A94611D39}" destId="{D191E55D-B9E9-489F-BD19-541B1A5970EE}" srcOrd="0" destOrd="0" presId="urn:microsoft.com/office/officeart/2008/layout/VerticalCircleList"/>
    <dgm:cxn modelId="{9FCE94DD-3D29-4E73-9708-382678EA0D2D}" type="presOf" srcId="{09BDFFFF-F0BC-4577-A115-584562663F7D}" destId="{41953876-09D3-44A6-BFFA-44458BF61D29}" srcOrd="0" destOrd="0" presId="urn:microsoft.com/office/officeart/2008/layout/VerticalCircleList"/>
    <dgm:cxn modelId="{F543171C-239A-496F-A917-D79F3AF68481}" srcId="{9B384B1A-27D4-4EB7-86E4-B6523738E323}" destId="{018E3ABA-8088-4062-8E92-0B67F41F1C30}" srcOrd="5" destOrd="0" parTransId="{67181651-D3AA-4734-AEDA-9EDC39C0D91B}" sibTransId="{D8DA434B-3C9B-429F-964D-72B6C857AE69}"/>
    <dgm:cxn modelId="{9D2CBDF4-F707-485B-ADDE-91044595BB15}" srcId="{9B384B1A-27D4-4EB7-86E4-B6523738E323}" destId="{64D278BD-2F6A-4CFE-AF70-5D4BBEBE300C}" srcOrd="0" destOrd="0" parTransId="{A5F57C04-BAD1-4E75-A2F3-8DC2BDED63F2}" sibTransId="{3A021FAD-B510-46EC-A96E-40C7F4C64CF2}"/>
    <dgm:cxn modelId="{CE383B10-5CF8-4951-AF7E-D0C10570154D}" srcId="{9B384B1A-27D4-4EB7-86E4-B6523738E323}" destId="{D32F1063-2380-4928-B08E-BE669E8E339E}" srcOrd="1" destOrd="0" parTransId="{72A02D8F-524D-446F-9BC2-D7BE09381410}" sibTransId="{A414C552-099D-4858-931D-A8AF5B281E03}"/>
    <dgm:cxn modelId="{968E6336-C2B4-4C2A-AFDA-706928070B94}" srcId="{9B384B1A-27D4-4EB7-86E4-B6523738E323}" destId="{3A3706FB-6C86-485F-AFF7-0C8A94611D39}" srcOrd="6" destOrd="0" parTransId="{75B73E0A-C344-41FD-A4A4-0BA16FFB4E30}" sibTransId="{5901A13B-C625-4C47-99BD-BA5EBB2F1960}"/>
    <dgm:cxn modelId="{F72EFFF3-23CA-462C-A485-C2F366A5341B}" type="presOf" srcId="{64D278BD-2F6A-4CFE-AF70-5D4BBEBE300C}" destId="{EF86A500-8BE0-4BC8-9BA4-8D027E2FB10C}" srcOrd="0" destOrd="0" presId="urn:microsoft.com/office/officeart/2008/layout/VerticalCircleList"/>
    <dgm:cxn modelId="{B74185B3-AB55-4A02-ADA9-1DAAFF2CAD7B}" type="presOf" srcId="{DDA0AEEB-BC05-4D0E-AF6A-D195A4E31D65}" destId="{19BB0C17-8957-4B14-AA2D-71AF4636FDF8}" srcOrd="0" destOrd="0" presId="urn:microsoft.com/office/officeart/2008/layout/VerticalCircleList"/>
    <dgm:cxn modelId="{49FEB846-61BF-455A-AAF6-DFB4AB6AD07F}" srcId="{9B384B1A-27D4-4EB7-86E4-B6523738E323}" destId="{DDA0AEEB-BC05-4D0E-AF6A-D195A4E31D65}" srcOrd="2" destOrd="0" parTransId="{658068F2-4A22-4C33-BB3D-ED28B977CC3C}" sibTransId="{860DE40D-9950-4531-8FC6-94148D93EDE7}"/>
    <dgm:cxn modelId="{74DCA2AD-4D4F-475A-A2FA-5DC5726E7745}" srcId="{9B384B1A-27D4-4EB7-86E4-B6523738E323}" destId="{3ADE7C66-3677-467C-85DA-A3303684C321}" srcOrd="3" destOrd="0" parTransId="{0A76C97C-3372-4D1E-8F0B-C2FCCE73E4F6}" sibTransId="{0FEB63F1-D6E4-49A6-B29E-2729F441947E}"/>
    <dgm:cxn modelId="{5719ACDA-49DE-4A8B-8B60-C8152CC07B5A}" srcId="{9B384B1A-27D4-4EB7-86E4-B6523738E323}" destId="{09BDFFFF-F0BC-4577-A115-584562663F7D}" srcOrd="4" destOrd="0" parTransId="{5E8D7364-ED99-481D-BB1A-64E669B20941}" sibTransId="{5C5D160D-C1E5-49AC-B8E5-E5CB6E8FA0F1}"/>
    <dgm:cxn modelId="{35F2E2D6-42E8-447E-BD5A-5B2492EFD287}" type="presParOf" srcId="{BC27C93E-80D6-45E9-86DA-75DA8FFD2BB8}" destId="{04191E2B-CCBA-4877-8726-CB308384A8DD}" srcOrd="0" destOrd="0" presId="urn:microsoft.com/office/officeart/2008/layout/VerticalCircleList"/>
    <dgm:cxn modelId="{12B983C9-D9E6-4E32-ACDE-5932F5D9C905}" type="presParOf" srcId="{04191E2B-CCBA-4877-8726-CB308384A8DD}" destId="{1E906F72-35C0-4C73-8D52-65301560BBE8}" srcOrd="0" destOrd="0" presId="urn:microsoft.com/office/officeart/2008/layout/VerticalCircleList"/>
    <dgm:cxn modelId="{C979D70E-68A4-4ABD-A894-B4DEC7315C93}" type="presParOf" srcId="{04191E2B-CCBA-4877-8726-CB308384A8DD}" destId="{F8BEB55A-4CB1-42FC-9FFB-7233CF96AF9D}" srcOrd="1" destOrd="0" presId="urn:microsoft.com/office/officeart/2008/layout/VerticalCircleList"/>
    <dgm:cxn modelId="{5152539F-A8A9-4E47-A1C9-7056EA9D9CC1}" type="presParOf" srcId="{04191E2B-CCBA-4877-8726-CB308384A8DD}" destId="{EF86A500-8BE0-4BC8-9BA4-8D027E2FB10C}" srcOrd="2" destOrd="0" presId="urn:microsoft.com/office/officeart/2008/layout/VerticalCircleList"/>
    <dgm:cxn modelId="{EC8E11B3-6995-42D0-8B43-0123832A663D}" type="presParOf" srcId="{BC27C93E-80D6-45E9-86DA-75DA8FFD2BB8}" destId="{D9803940-8504-4A28-AFD2-15A0B3805CA1}" srcOrd="1" destOrd="0" presId="urn:microsoft.com/office/officeart/2008/layout/VerticalCircleList"/>
    <dgm:cxn modelId="{73739535-F92C-402A-B9F6-F4D9988EECDC}" type="presParOf" srcId="{D9803940-8504-4A28-AFD2-15A0B3805CA1}" destId="{8206942C-538D-433C-A671-5DD1159EFF02}" srcOrd="0" destOrd="0" presId="urn:microsoft.com/office/officeart/2008/layout/VerticalCircleList"/>
    <dgm:cxn modelId="{20244A5F-92B9-45A2-855B-C15B8A4EF22C}" type="presParOf" srcId="{D9803940-8504-4A28-AFD2-15A0B3805CA1}" destId="{A519B9D7-3F05-47C3-8B16-AAD8D0E13474}" srcOrd="1" destOrd="0" presId="urn:microsoft.com/office/officeart/2008/layout/VerticalCircleList"/>
    <dgm:cxn modelId="{F2F04340-AA7C-40D7-B89F-58A1EA5FA7C3}" type="presParOf" srcId="{D9803940-8504-4A28-AFD2-15A0B3805CA1}" destId="{EC732CC2-3087-4EB8-BA2F-8D6FABEED44D}" srcOrd="2" destOrd="0" presId="urn:microsoft.com/office/officeart/2008/layout/VerticalCircleList"/>
    <dgm:cxn modelId="{512FB3CD-4FA1-4161-BA99-644DDADFFDF8}" type="presParOf" srcId="{BC27C93E-80D6-45E9-86DA-75DA8FFD2BB8}" destId="{1B9D900D-A2E3-4A5B-BD9E-DCE29E906F9A}" srcOrd="2" destOrd="0" presId="urn:microsoft.com/office/officeart/2008/layout/VerticalCircleList"/>
    <dgm:cxn modelId="{5199D123-2CC2-4196-B093-D171F4B021CC}" type="presParOf" srcId="{1B9D900D-A2E3-4A5B-BD9E-DCE29E906F9A}" destId="{C4C35845-683F-475F-8C1E-1CC8D56BE4E7}" srcOrd="0" destOrd="0" presId="urn:microsoft.com/office/officeart/2008/layout/VerticalCircleList"/>
    <dgm:cxn modelId="{53F59CD6-0E62-4AC4-8DCF-05F328207F3D}" type="presParOf" srcId="{1B9D900D-A2E3-4A5B-BD9E-DCE29E906F9A}" destId="{2D7A886B-0FC8-410A-BC6C-25FF02F5A9E6}" srcOrd="1" destOrd="0" presId="urn:microsoft.com/office/officeart/2008/layout/VerticalCircleList"/>
    <dgm:cxn modelId="{F0B5A6FA-1A63-4436-8EBC-ED46FAEE5D79}" type="presParOf" srcId="{1B9D900D-A2E3-4A5B-BD9E-DCE29E906F9A}" destId="{19BB0C17-8957-4B14-AA2D-71AF4636FDF8}" srcOrd="2" destOrd="0" presId="urn:microsoft.com/office/officeart/2008/layout/VerticalCircleList"/>
    <dgm:cxn modelId="{28CDAFC8-3975-4E98-8F5C-3F12963C774A}" type="presParOf" srcId="{BC27C93E-80D6-45E9-86DA-75DA8FFD2BB8}" destId="{0F336F07-CA27-4002-9A84-32F321639CDC}" srcOrd="3" destOrd="0" presId="urn:microsoft.com/office/officeart/2008/layout/VerticalCircleList"/>
    <dgm:cxn modelId="{21DFD867-7BD2-467D-B4A1-E2FC4B3686A8}" type="presParOf" srcId="{0F336F07-CA27-4002-9A84-32F321639CDC}" destId="{A7855C60-8E59-4880-8C64-83E929F79011}" srcOrd="0" destOrd="0" presId="urn:microsoft.com/office/officeart/2008/layout/VerticalCircleList"/>
    <dgm:cxn modelId="{EB47CCF3-603F-4794-B683-0BE8EC5FAD22}" type="presParOf" srcId="{0F336F07-CA27-4002-9A84-32F321639CDC}" destId="{019459D0-F92B-4E64-829C-219D8D425A0C}" srcOrd="1" destOrd="0" presId="urn:microsoft.com/office/officeart/2008/layout/VerticalCircleList"/>
    <dgm:cxn modelId="{ECBA8CC4-DF6F-4599-A912-64BA38F5D275}" type="presParOf" srcId="{0F336F07-CA27-4002-9A84-32F321639CDC}" destId="{0D0881DB-EBF3-48C8-9FAE-9523F69917C3}" srcOrd="2" destOrd="0" presId="urn:microsoft.com/office/officeart/2008/layout/VerticalCircleList"/>
    <dgm:cxn modelId="{0E2E7911-15B8-48BB-925D-6D12CD56D499}" type="presParOf" srcId="{BC27C93E-80D6-45E9-86DA-75DA8FFD2BB8}" destId="{32370F27-E8E4-4BAB-ABDF-EF8E51BB4811}" srcOrd="4" destOrd="0" presId="urn:microsoft.com/office/officeart/2008/layout/VerticalCircleList"/>
    <dgm:cxn modelId="{230C206B-709E-43B3-A091-9D9D374383D6}" type="presParOf" srcId="{32370F27-E8E4-4BAB-ABDF-EF8E51BB4811}" destId="{347341FA-6ED5-4D35-8979-276EC507A7C8}" srcOrd="0" destOrd="0" presId="urn:microsoft.com/office/officeart/2008/layout/VerticalCircleList"/>
    <dgm:cxn modelId="{9350910F-31C4-4826-AA45-30333BD70C79}" type="presParOf" srcId="{32370F27-E8E4-4BAB-ABDF-EF8E51BB4811}" destId="{C572E089-2F16-4DB9-90B0-311B15AA9E5E}" srcOrd="1" destOrd="0" presId="urn:microsoft.com/office/officeart/2008/layout/VerticalCircleList"/>
    <dgm:cxn modelId="{06DF05C8-B48B-4BE6-A80C-FED5FE0B5594}" type="presParOf" srcId="{32370F27-E8E4-4BAB-ABDF-EF8E51BB4811}" destId="{41953876-09D3-44A6-BFFA-44458BF61D29}" srcOrd="2" destOrd="0" presId="urn:microsoft.com/office/officeart/2008/layout/VerticalCircleList"/>
    <dgm:cxn modelId="{0A176437-A9CC-4875-9EA4-E3B72725A93E}" type="presParOf" srcId="{BC27C93E-80D6-45E9-86DA-75DA8FFD2BB8}" destId="{76682A23-D230-46A0-9A45-A8070F461046}" srcOrd="5" destOrd="0" presId="urn:microsoft.com/office/officeart/2008/layout/VerticalCircleList"/>
    <dgm:cxn modelId="{A15D116D-79D7-43F2-B99A-75E1D2334FEE}" type="presParOf" srcId="{76682A23-D230-46A0-9A45-A8070F461046}" destId="{7D357B8E-FDFD-43E6-A155-2718B2292028}" srcOrd="0" destOrd="0" presId="urn:microsoft.com/office/officeart/2008/layout/VerticalCircleList"/>
    <dgm:cxn modelId="{DB9ACE85-6EB7-4167-82BE-9E0933EE3552}" type="presParOf" srcId="{76682A23-D230-46A0-9A45-A8070F461046}" destId="{DF53C16F-B8C4-492B-A9B8-C4E380774F30}" srcOrd="1" destOrd="0" presId="urn:microsoft.com/office/officeart/2008/layout/VerticalCircleList"/>
    <dgm:cxn modelId="{6C483EBF-73CA-45F2-89B0-3B7D68BB4E36}" type="presParOf" srcId="{76682A23-D230-46A0-9A45-A8070F461046}" destId="{1FD2BC4C-0C7F-4D29-A54D-876E882E585C}" srcOrd="2" destOrd="0" presId="urn:microsoft.com/office/officeart/2008/layout/VerticalCircleList"/>
    <dgm:cxn modelId="{B112B860-6A95-4D33-8551-19546C4F2826}" type="presParOf" srcId="{BC27C93E-80D6-45E9-86DA-75DA8FFD2BB8}" destId="{97B4E31D-819B-4D08-85BF-3E3128A43661}" srcOrd="6" destOrd="0" presId="urn:microsoft.com/office/officeart/2008/layout/VerticalCircleList"/>
    <dgm:cxn modelId="{1B500B3F-C174-4576-A8FF-E95C31D8C6B0}" type="presParOf" srcId="{97B4E31D-819B-4D08-85BF-3E3128A43661}" destId="{BE153DBD-9AB6-4549-8521-B7F4925D9FE7}" srcOrd="0" destOrd="0" presId="urn:microsoft.com/office/officeart/2008/layout/VerticalCircleList"/>
    <dgm:cxn modelId="{EBAF6D49-9DF7-449A-A18F-8C09AD9AD5CF}" type="presParOf" srcId="{97B4E31D-819B-4D08-85BF-3E3128A43661}" destId="{469D33AA-FA9B-407F-80A9-44A204F3C272}" srcOrd="1" destOrd="0" presId="urn:microsoft.com/office/officeart/2008/layout/VerticalCircleList"/>
    <dgm:cxn modelId="{ABA11198-8125-450E-9941-10D93580B050}" type="presParOf" srcId="{97B4E31D-819B-4D08-85BF-3E3128A43661}" destId="{D191E55D-B9E9-489F-BD19-541B1A5970EE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02A1C8F-C5F1-4B5D-B058-0370226A32A4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MX"/>
        </a:p>
      </dgm:t>
    </dgm:pt>
    <dgm:pt modelId="{88A067D0-51DB-4F19-A7E8-813997EF7510}">
      <dgm:prSet/>
      <dgm:spPr/>
      <dgm:t>
        <a:bodyPr/>
        <a:lstStyle/>
        <a:p>
          <a:pPr rtl="0"/>
          <a:r>
            <a:rPr lang="es-MX" dirty="0" smtClean="0"/>
            <a:t>Licenciatura en Bioingeniería; </a:t>
          </a:r>
          <a:endParaRPr lang="es-MX" dirty="0"/>
        </a:p>
      </dgm:t>
    </dgm:pt>
    <dgm:pt modelId="{0BADF42A-7F90-449B-A3E8-7B98EC768330}" type="parTrans" cxnId="{44B5EFE0-8676-4A8B-81C5-C04AA7BF9AB5}">
      <dgm:prSet/>
      <dgm:spPr/>
      <dgm:t>
        <a:bodyPr/>
        <a:lstStyle/>
        <a:p>
          <a:endParaRPr lang="es-MX"/>
        </a:p>
      </dgm:t>
    </dgm:pt>
    <dgm:pt modelId="{0D812645-BE99-433E-B603-FDCE45875BC5}" type="sibTrans" cxnId="{44B5EFE0-8676-4A8B-81C5-C04AA7BF9AB5}">
      <dgm:prSet/>
      <dgm:spPr/>
      <dgm:t>
        <a:bodyPr/>
        <a:lstStyle/>
        <a:p>
          <a:endParaRPr lang="es-MX"/>
        </a:p>
      </dgm:t>
    </dgm:pt>
    <dgm:pt modelId="{FD910167-0976-422F-B9D5-F4052DC46B21}">
      <dgm:prSet/>
      <dgm:spPr/>
      <dgm:t>
        <a:bodyPr/>
        <a:lstStyle/>
        <a:p>
          <a:pPr rtl="0"/>
          <a:r>
            <a:rPr lang="es-MX" dirty="0" smtClean="0"/>
            <a:t>Licenciatura en Química Industrial;</a:t>
          </a:r>
          <a:endParaRPr lang="es-MX" dirty="0"/>
        </a:p>
      </dgm:t>
    </dgm:pt>
    <dgm:pt modelId="{D88F3627-76EB-4213-8900-7842EA651C22}" type="parTrans" cxnId="{940A8DAD-AC07-4AD9-9990-4F678C351D3D}">
      <dgm:prSet/>
      <dgm:spPr/>
      <dgm:t>
        <a:bodyPr/>
        <a:lstStyle/>
        <a:p>
          <a:endParaRPr lang="es-MX"/>
        </a:p>
      </dgm:t>
    </dgm:pt>
    <dgm:pt modelId="{85356D8E-E147-4C8E-B1D6-8CAA4BD54469}" type="sibTrans" cxnId="{940A8DAD-AC07-4AD9-9990-4F678C351D3D}">
      <dgm:prSet/>
      <dgm:spPr/>
      <dgm:t>
        <a:bodyPr/>
        <a:lstStyle/>
        <a:p>
          <a:endParaRPr lang="es-MX"/>
        </a:p>
      </dgm:t>
    </dgm:pt>
    <dgm:pt modelId="{1A5386BB-8EA9-4FD4-8430-0F50C5375842}">
      <dgm:prSet/>
      <dgm:spPr/>
      <dgm:t>
        <a:bodyPr/>
        <a:lstStyle/>
        <a:p>
          <a:pPr rtl="0"/>
          <a:r>
            <a:rPr lang="es-MX" dirty="0" smtClean="0"/>
            <a:t>Ingeniería Química; </a:t>
          </a:r>
          <a:endParaRPr lang="es-MX" dirty="0"/>
        </a:p>
      </dgm:t>
    </dgm:pt>
    <dgm:pt modelId="{22B37B00-F5C2-4E9A-890B-6D01D3719EDA}" type="parTrans" cxnId="{79D0E090-D522-4A6B-AA85-21260DAAD3B1}">
      <dgm:prSet/>
      <dgm:spPr/>
      <dgm:t>
        <a:bodyPr/>
        <a:lstStyle/>
        <a:p>
          <a:endParaRPr lang="es-MX"/>
        </a:p>
      </dgm:t>
    </dgm:pt>
    <dgm:pt modelId="{08480AEC-A5E1-4863-A418-0979BFAC38DB}" type="sibTrans" cxnId="{79D0E090-D522-4A6B-AA85-21260DAAD3B1}">
      <dgm:prSet/>
      <dgm:spPr/>
      <dgm:t>
        <a:bodyPr/>
        <a:lstStyle/>
        <a:p>
          <a:endParaRPr lang="es-MX"/>
        </a:p>
      </dgm:t>
    </dgm:pt>
    <dgm:pt modelId="{D3F2B5DB-B756-4514-8725-2CF34C48E05F}">
      <dgm:prSet/>
      <dgm:spPr/>
      <dgm:t>
        <a:bodyPr/>
        <a:lstStyle/>
        <a:p>
          <a:pPr rtl="0"/>
          <a:r>
            <a:rPr lang="es-MX" dirty="0" smtClean="0"/>
            <a:t>Ingeniería Bioquímica; </a:t>
          </a:r>
          <a:endParaRPr lang="es-MX" dirty="0"/>
        </a:p>
      </dgm:t>
    </dgm:pt>
    <dgm:pt modelId="{3DC67835-525A-42C1-A4D0-506C48FD8751}" type="parTrans" cxnId="{1C7FD32F-538A-44B0-960A-526AC338E069}">
      <dgm:prSet/>
      <dgm:spPr/>
      <dgm:t>
        <a:bodyPr/>
        <a:lstStyle/>
        <a:p>
          <a:endParaRPr lang="es-MX"/>
        </a:p>
      </dgm:t>
    </dgm:pt>
    <dgm:pt modelId="{5311B740-AC5C-4B62-A53F-AD3184A4F374}" type="sibTrans" cxnId="{1C7FD32F-538A-44B0-960A-526AC338E069}">
      <dgm:prSet/>
      <dgm:spPr/>
      <dgm:t>
        <a:bodyPr/>
        <a:lstStyle/>
        <a:p>
          <a:endParaRPr lang="es-MX"/>
        </a:p>
      </dgm:t>
    </dgm:pt>
    <dgm:pt modelId="{9E238A28-070D-4999-9CE8-999FFB0C5450}">
      <dgm:prSet/>
      <dgm:spPr/>
      <dgm:t>
        <a:bodyPr/>
        <a:lstStyle/>
        <a:p>
          <a:pPr rtl="0"/>
          <a:r>
            <a:rPr lang="es-MX" smtClean="0"/>
            <a:t>Ingeniería Mecatrónica; </a:t>
          </a:r>
          <a:endParaRPr lang="es-MX"/>
        </a:p>
      </dgm:t>
    </dgm:pt>
    <dgm:pt modelId="{F08FDD22-5087-4448-A6E9-1FABE7DF1ABB}" type="parTrans" cxnId="{E27FE820-1E94-40FA-ACE7-7087289999A7}">
      <dgm:prSet/>
      <dgm:spPr/>
      <dgm:t>
        <a:bodyPr/>
        <a:lstStyle/>
        <a:p>
          <a:endParaRPr lang="es-MX"/>
        </a:p>
      </dgm:t>
    </dgm:pt>
    <dgm:pt modelId="{F02B9FFF-FEF4-4CB7-96CC-8055C465069F}" type="sibTrans" cxnId="{E27FE820-1E94-40FA-ACE7-7087289999A7}">
      <dgm:prSet/>
      <dgm:spPr/>
      <dgm:t>
        <a:bodyPr/>
        <a:lstStyle/>
        <a:p>
          <a:endParaRPr lang="es-MX"/>
        </a:p>
      </dgm:t>
    </dgm:pt>
    <dgm:pt modelId="{5A5638F1-6849-40B2-92F5-9B1622789FD6}">
      <dgm:prSet/>
      <dgm:spPr/>
      <dgm:t>
        <a:bodyPr/>
        <a:lstStyle/>
        <a:p>
          <a:pPr rtl="0"/>
          <a:r>
            <a:rPr lang="es-MX" smtClean="0"/>
            <a:t>Ingeniería Eléctrica; </a:t>
          </a:r>
          <a:endParaRPr lang="es-MX"/>
        </a:p>
      </dgm:t>
    </dgm:pt>
    <dgm:pt modelId="{5A3CA9D1-EBF8-4D84-983F-E6D39683A3A7}" type="parTrans" cxnId="{C976E90E-0C31-4170-B47C-5DD74F043B48}">
      <dgm:prSet/>
      <dgm:spPr/>
      <dgm:t>
        <a:bodyPr/>
        <a:lstStyle/>
        <a:p>
          <a:endParaRPr lang="es-MX"/>
        </a:p>
      </dgm:t>
    </dgm:pt>
    <dgm:pt modelId="{255E66CE-F166-49C0-AAC7-E8F2D1DC880C}" type="sibTrans" cxnId="{C976E90E-0C31-4170-B47C-5DD74F043B48}">
      <dgm:prSet/>
      <dgm:spPr/>
      <dgm:t>
        <a:bodyPr/>
        <a:lstStyle/>
        <a:p>
          <a:endParaRPr lang="es-MX"/>
        </a:p>
      </dgm:t>
    </dgm:pt>
    <dgm:pt modelId="{B68FDA28-6AEB-474E-934F-744EB472EAC5}">
      <dgm:prSet/>
      <dgm:spPr/>
      <dgm:t>
        <a:bodyPr/>
        <a:lstStyle/>
        <a:p>
          <a:pPr rtl="0"/>
          <a:r>
            <a:rPr lang="es-MX" smtClean="0"/>
            <a:t>Ingeniería Electrónica; </a:t>
          </a:r>
          <a:endParaRPr lang="es-MX"/>
        </a:p>
      </dgm:t>
    </dgm:pt>
    <dgm:pt modelId="{9E465B27-D650-482C-859E-8CCA3F3EC392}" type="parTrans" cxnId="{D57BCC8F-2430-4157-B880-BF2CC6C75AEE}">
      <dgm:prSet/>
      <dgm:spPr/>
      <dgm:t>
        <a:bodyPr/>
        <a:lstStyle/>
        <a:p>
          <a:endParaRPr lang="es-MX"/>
        </a:p>
      </dgm:t>
    </dgm:pt>
    <dgm:pt modelId="{44D91BE9-FF3C-4CA2-8297-961E746BF590}" type="sibTrans" cxnId="{D57BCC8F-2430-4157-B880-BF2CC6C75AEE}">
      <dgm:prSet/>
      <dgm:spPr/>
      <dgm:t>
        <a:bodyPr/>
        <a:lstStyle/>
        <a:p>
          <a:endParaRPr lang="es-MX"/>
        </a:p>
      </dgm:t>
    </dgm:pt>
    <dgm:pt modelId="{B7D88BFD-21C7-416C-B5FD-D1207C55FCAF}" type="pres">
      <dgm:prSet presAssocID="{A02A1C8F-C5F1-4B5D-B058-0370226A32A4}" presName="Name0" presStyleCnt="0">
        <dgm:presLayoutVars>
          <dgm:dir/>
        </dgm:presLayoutVars>
      </dgm:prSet>
      <dgm:spPr/>
      <dgm:t>
        <a:bodyPr/>
        <a:lstStyle/>
        <a:p>
          <a:endParaRPr lang="es-MX"/>
        </a:p>
      </dgm:t>
    </dgm:pt>
    <dgm:pt modelId="{C4D27961-55CC-4614-A695-CEB645062A4B}" type="pres">
      <dgm:prSet presAssocID="{88A067D0-51DB-4F19-A7E8-813997EF7510}" presName="noChildren" presStyleCnt="0"/>
      <dgm:spPr/>
    </dgm:pt>
    <dgm:pt modelId="{442D1592-6DBB-45BB-A3B4-B5115C891741}" type="pres">
      <dgm:prSet presAssocID="{88A067D0-51DB-4F19-A7E8-813997EF7510}" presName="gap" presStyleCnt="0"/>
      <dgm:spPr/>
    </dgm:pt>
    <dgm:pt modelId="{DA41B3EE-C7BD-435D-9E95-E295BB0D1FE8}" type="pres">
      <dgm:prSet presAssocID="{88A067D0-51DB-4F19-A7E8-813997EF7510}" presName="medCircle2" presStyleLbl="vennNode1" presStyleIdx="0" presStyleCnt="7"/>
      <dgm:spPr/>
    </dgm:pt>
    <dgm:pt modelId="{188CDC3D-A471-402C-AD2E-EB82ABEFEF7D}" type="pres">
      <dgm:prSet presAssocID="{88A067D0-51DB-4F19-A7E8-813997EF7510}" presName="txLvlOnly1" presStyleLbl="revTx" presStyleIdx="0" presStyleCnt="7"/>
      <dgm:spPr/>
      <dgm:t>
        <a:bodyPr/>
        <a:lstStyle/>
        <a:p>
          <a:endParaRPr lang="es-MX"/>
        </a:p>
      </dgm:t>
    </dgm:pt>
    <dgm:pt modelId="{551711ED-7864-4BCC-A864-F50861286F13}" type="pres">
      <dgm:prSet presAssocID="{FD910167-0976-422F-B9D5-F4052DC46B21}" presName="noChildren" presStyleCnt="0"/>
      <dgm:spPr/>
    </dgm:pt>
    <dgm:pt modelId="{DC1C78EC-5258-4DFC-A493-F00DBD685777}" type="pres">
      <dgm:prSet presAssocID="{FD910167-0976-422F-B9D5-F4052DC46B21}" presName="gap" presStyleCnt="0"/>
      <dgm:spPr/>
    </dgm:pt>
    <dgm:pt modelId="{A2B395DC-E943-41D7-96DB-1A490282EA5C}" type="pres">
      <dgm:prSet presAssocID="{FD910167-0976-422F-B9D5-F4052DC46B21}" presName="medCircle2" presStyleLbl="vennNode1" presStyleIdx="1" presStyleCnt="7"/>
      <dgm:spPr/>
    </dgm:pt>
    <dgm:pt modelId="{2C495D71-BA92-4A36-8CD2-523962BAA05B}" type="pres">
      <dgm:prSet presAssocID="{FD910167-0976-422F-B9D5-F4052DC46B21}" presName="txLvlOnly1" presStyleLbl="revTx" presStyleIdx="1" presStyleCnt="7"/>
      <dgm:spPr/>
      <dgm:t>
        <a:bodyPr/>
        <a:lstStyle/>
        <a:p>
          <a:endParaRPr lang="es-MX"/>
        </a:p>
      </dgm:t>
    </dgm:pt>
    <dgm:pt modelId="{57C8530C-04A0-4C0A-8238-F1D874F9512C}" type="pres">
      <dgm:prSet presAssocID="{1A5386BB-8EA9-4FD4-8430-0F50C5375842}" presName="noChildren" presStyleCnt="0"/>
      <dgm:spPr/>
    </dgm:pt>
    <dgm:pt modelId="{45BA3D76-5235-446F-B481-D954A965E707}" type="pres">
      <dgm:prSet presAssocID="{1A5386BB-8EA9-4FD4-8430-0F50C5375842}" presName="gap" presStyleCnt="0"/>
      <dgm:spPr/>
    </dgm:pt>
    <dgm:pt modelId="{31A13FA8-A5BF-4651-A4E7-F151EFDE92E2}" type="pres">
      <dgm:prSet presAssocID="{1A5386BB-8EA9-4FD4-8430-0F50C5375842}" presName="medCircle2" presStyleLbl="vennNode1" presStyleIdx="2" presStyleCnt="7"/>
      <dgm:spPr/>
    </dgm:pt>
    <dgm:pt modelId="{BECE800A-F3E7-4EF6-BA44-CE6845663235}" type="pres">
      <dgm:prSet presAssocID="{1A5386BB-8EA9-4FD4-8430-0F50C5375842}" presName="txLvlOnly1" presStyleLbl="revTx" presStyleIdx="2" presStyleCnt="7"/>
      <dgm:spPr/>
      <dgm:t>
        <a:bodyPr/>
        <a:lstStyle/>
        <a:p>
          <a:endParaRPr lang="es-MX"/>
        </a:p>
      </dgm:t>
    </dgm:pt>
    <dgm:pt modelId="{C1EE61EE-4328-4A09-BDC4-6C8FED20DAC8}" type="pres">
      <dgm:prSet presAssocID="{D3F2B5DB-B756-4514-8725-2CF34C48E05F}" presName="noChildren" presStyleCnt="0"/>
      <dgm:spPr/>
    </dgm:pt>
    <dgm:pt modelId="{15E1F604-B392-4797-BA63-09CF111220F4}" type="pres">
      <dgm:prSet presAssocID="{D3F2B5DB-B756-4514-8725-2CF34C48E05F}" presName="gap" presStyleCnt="0"/>
      <dgm:spPr/>
    </dgm:pt>
    <dgm:pt modelId="{A3DCFA49-3266-4053-87B7-A81C03E2EF54}" type="pres">
      <dgm:prSet presAssocID="{D3F2B5DB-B756-4514-8725-2CF34C48E05F}" presName="medCircle2" presStyleLbl="vennNode1" presStyleIdx="3" presStyleCnt="7"/>
      <dgm:spPr/>
    </dgm:pt>
    <dgm:pt modelId="{25AE2BA1-66E5-4568-BEA0-97D682D950CE}" type="pres">
      <dgm:prSet presAssocID="{D3F2B5DB-B756-4514-8725-2CF34C48E05F}" presName="txLvlOnly1" presStyleLbl="revTx" presStyleIdx="3" presStyleCnt="7"/>
      <dgm:spPr/>
      <dgm:t>
        <a:bodyPr/>
        <a:lstStyle/>
        <a:p>
          <a:endParaRPr lang="es-MX"/>
        </a:p>
      </dgm:t>
    </dgm:pt>
    <dgm:pt modelId="{27BEB844-FF8E-4B83-AE86-51FD90321DFD}" type="pres">
      <dgm:prSet presAssocID="{9E238A28-070D-4999-9CE8-999FFB0C5450}" presName="noChildren" presStyleCnt="0"/>
      <dgm:spPr/>
    </dgm:pt>
    <dgm:pt modelId="{8CBB969D-5EE9-458C-A7FF-3D6C269AE39D}" type="pres">
      <dgm:prSet presAssocID="{9E238A28-070D-4999-9CE8-999FFB0C5450}" presName="gap" presStyleCnt="0"/>
      <dgm:spPr/>
    </dgm:pt>
    <dgm:pt modelId="{2500D912-A68D-499F-945C-D92D59824185}" type="pres">
      <dgm:prSet presAssocID="{9E238A28-070D-4999-9CE8-999FFB0C5450}" presName="medCircle2" presStyleLbl="vennNode1" presStyleIdx="4" presStyleCnt="7"/>
      <dgm:spPr/>
    </dgm:pt>
    <dgm:pt modelId="{3C0BF98E-1444-4F95-B5CD-9E8EFC710E1A}" type="pres">
      <dgm:prSet presAssocID="{9E238A28-070D-4999-9CE8-999FFB0C5450}" presName="txLvlOnly1" presStyleLbl="revTx" presStyleIdx="4" presStyleCnt="7"/>
      <dgm:spPr/>
      <dgm:t>
        <a:bodyPr/>
        <a:lstStyle/>
        <a:p>
          <a:endParaRPr lang="es-MX"/>
        </a:p>
      </dgm:t>
    </dgm:pt>
    <dgm:pt modelId="{837759EC-A519-482E-B055-7B4BBDB2164D}" type="pres">
      <dgm:prSet presAssocID="{5A5638F1-6849-40B2-92F5-9B1622789FD6}" presName="noChildren" presStyleCnt="0"/>
      <dgm:spPr/>
    </dgm:pt>
    <dgm:pt modelId="{9F8CA4E5-B90A-4E07-8C5B-818525411FAA}" type="pres">
      <dgm:prSet presAssocID="{5A5638F1-6849-40B2-92F5-9B1622789FD6}" presName="gap" presStyleCnt="0"/>
      <dgm:spPr/>
    </dgm:pt>
    <dgm:pt modelId="{896B0031-C42E-47FF-BFCA-37BF5FDA6F3D}" type="pres">
      <dgm:prSet presAssocID="{5A5638F1-6849-40B2-92F5-9B1622789FD6}" presName="medCircle2" presStyleLbl="vennNode1" presStyleIdx="5" presStyleCnt="7"/>
      <dgm:spPr/>
    </dgm:pt>
    <dgm:pt modelId="{151F9CE9-9AA3-4F41-AB60-FB4A4FE8F7A6}" type="pres">
      <dgm:prSet presAssocID="{5A5638F1-6849-40B2-92F5-9B1622789FD6}" presName="txLvlOnly1" presStyleLbl="revTx" presStyleIdx="5" presStyleCnt="7"/>
      <dgm:spPr/>
      <dgm:t>
        <a:bodyPr/>
        <a:lstStyle/>
        <a:p>
          <a:endParaRPr lang="es-MX"/>
        </a:p>
      </dgm:t>
    </dgm:pt>
    <dgm:pt modelId="{FDAA4D6C-1405-4A33-B82F-F0988B5655C7}" type="pres">
      <dgm:prSet presAssocID="{B68FDA28-6AEB-474E-934F-744EB472EAC5}" presName="noChildren" presStyleCnt="0"/>
      <dgm:spPr/>
    </dgm:pt>
    <dgm:pt modelId="{E1F832A1-2D20-4FCE-B4DC-03DB0AF83814}" type="pres">
      <dgm:prSet presAssocID="{B68FDA28-6AEB-474E-934F-744EB472EAC5}" presName="gap" presStyleCnt="0"/>
      <dgm:spPr/>
    </dgm:pt>
    <dgm:pt modelId="{C5C61D77-7FD0-47EA-A50A-8A08C41E06A1}" type="pres">
      <dgm:prSet presAssocID="{B68FDA28-6AEB-474E-934F-744EB472EAC5}" presName="medCircle2" presStyleLbl="vennNode1" presStyleIdx="6" presStyleCnt="7"/>
      <dgm:spPr/>
    </dgm:pt>
    <dgm:pt modelId="{B3A14F03-A118-440F-9D95-3180C4E42BC4}" type="pres">
      <dgm:prSet presAssocID="{B68FDA28-6AEB-474E-934F-744EB472EAC5}" presName="txLvlOnly1" presStyleLbl="revTx" presStyleIdx="6" presStyleCnt="7"/>
      <dgm:spPr/>
      <dgm:t>
        <a:bodyPr/>
        <a:lstStyle/>
        <a:p>
          <a:endParaRPr lang="es-MX"/>
        </a:p>
      </dgm:t>
    </dgm:pt>
  </dgm:ptLst>
  <dgm:cxnLst>
    <dgm:cxn modelId="{B0F639C3-7C42-4DBB-B476-2B04A5F3E43B}" type="presOf" srcId="{A02A1C8F-C5F1-4B5D-B058-0370226A32A4}" destId="{B7D88BFD-21C7-416C-B5FD-D1207C55FCAF}" srcOrd="0" destOrd="0" presId="urn:microsoft.com/office/officeart/2008/layout/VerticalCircleList"/>
    <dgm:cxn modelId="{C976E90E-0C31-4170-B47C-5DD74F043B48}" srcId="{A02A1C8F-C5F1-4B5D-B058-0370226A32A4}" destId="{5A5638F1-6849-40B2-92F5-9B1622789FD6}" srcOrd="5" destOrd="0" parTransId="{5A3CA9D1-EBF8-4D84-983F-E6D39683A3A7}" sibTransId="{255E66CE-F166-49C0-AAC7-E8F2D1DC880C}"/>
    <dgm:cxn modelId="{4F4C7385-3CBF-48A5-9FF5-6843171DD643}" type="presOf" srcId="{88A067D0-51DB-4F19-A7E8-813997EF7510}" destId="{188CDC3D-A471-402C-AD2E-EB82ABEFEF7D}" srcOrd="0" destOrd="0" presId="urn:microsoft.com/office/officeart/2008/layout/VerticalCircleList"/>
    <dgm:cxn modelId="{9CEC8D26-487F-4A21-9002-6BD57C97C722}" type="presOf" srcId="{B68FDA28-6AEB-474E-934F-744EB472EAC5}" destId="{B3A14F03-A118-440F-9D95-3180C4E42BC4}" srcOrd="0" destOrd="0" presId="urn:microsoft.com/office/officeart/2008/layout/VerticalCircleList"/>
    <dgm:cxn modelId="{44B5EFE0-8676-4A8B-81C5-C04AA7BF9AB5}" srcId="{A02A1C8F-C5F1-4B5D-B058-0370226A32A4}" destId="{88A067D0-51DB-4F19-A7E8-813997EF7510}" srcOrd="0" destOrd="0" parTransId="{0BADF42A-7F90-449B-A3E8-7B98EC768330}" sibTransId="{0D812645-BE99-433E-B603-FDCE45875BC5}"/>
    <dgm:cxn modelId="{AA99EAF4-9669-4AFC-85FB-52F99846DC27}" type="presOf" srcId="{9E238A28-070D-4999-9CE8-999FFB0C5450}" destId="{3C0BF98E-1444-4F95-B5CD-9E8EFC710E1A}" srcOrd="0" destOrd="0" presId="urn:microsoft.com/office/officeart/2008/layout/VerticalCircleList"/>
    <dgm:cxn modelId="{51D0AB30-A37D-4863-B011-60357FF99B71}" type="presOf" srcId="{1A5386BB-8EA9-4FD4-8430-0F50C5375842}" destId="{BECE800A-F3E7-4EF6-BA44-CE6845663235}" srcOrd="0" destOrd="0" presId="urn:microsoft.com/office/officeart/2008/layout/VerticalCircleList"/>
    <dgm:cxn modelId="{FED805FE-D04A-4993-B00A-2150F6AFC4ED}" type="presOf" srcId="{5A5638F1-6849-40B2-92F5-9B1622789FD6}" destId="{151F9CE9-9AA3-4F41-AB60-FB4A4FE8F7A6}" srcOrd="0" destOrd="0" presId="urn:microsoft.com/office/officeart/2008/layout/VerticalCircleList"/>
    <dgm:cxn modelId="{D57BCC8F-2430-4157-B880-BF2CC6C75AEE}" srcId="{A02A1C8F-C5F1-4B5D-B058-0370226A32A4}" destId="{B68FDA28-6AEB-474E-934F-744EB472EAC5}" srcOrd="6" destOrd="0" parTransId="{9E465B27-D650-482C-859E-8CCA3F3EC392}" sibTransId="{44D91BE9-FF3C-4CA2-8297-961E746BF590}"/>
    <dgm:cxn modelId="{E27FE820-1E94-40FA-ACE7-7087289999A7}" srcId="{A02A1C8F-C5F1-4B5D-B058-0370226A32A4}" destId="{9E238A28-070D-4999-9CE8-999FFB0C5450}" srcOrd="4" destOrd="0" parTransId="{F08FDD22-5087-4448-A6E9-1FABE7DF1ABB}" sibTransId="{F02B9FFF-FEF4-4CB7-96CC-8055C465069F}"/>
    <dgm:cxn modelId="{79D0E090-D522-4A6B-AA85-21260DAAD3B1}" srcId="{A02A1C8F-C5F1-4B5D-B058-0370226A32A4}" destId="{1A5386BB-8EA9-4FD4-8430-0F50C5375842}" srcOrd="2" destOrd="0" parTransId="{22B37B00-F5C2-4E9A-890B-6D01D3719EDA}" sibTransId="{08480AEC-A5E1-4863-A418-0979BFAC38DB}"/>
    <dgm:cxn modelId="{940A8DAD-AC07-4AD9-9990-4F678C351D3D}" srcId="{A02A1C8F-C5F1-4B5D-B058-0370226A32A4}" destId="{FD910167-0976-422F-B9D5-F4052DC46B21}" srcOrd="1" destOrd="0" parTransId="{D88F3627-76EB-4213-8900-7842EA651C22}" sibTransId="{85356D8E-E147-4C8E-B1D6-8CAA4BD54469}"/>
    <dgm:cxn modelId="{1C7FD32F-538A-44B0-960A-526AC338E069}" srcId="{A02A1C8F-C5F1-4B5D-B058-0370226A32A4}" destId="{D3F2B5DB-B756-4514-8725-2CF34C48E05F}" srcOrd="3" destOrd="0" parTransId="{3DC67835-525A-42C1-A4D0-506C48FD8751}" sibTransId="{5311B740-AC5C-4B62-A53F-AD3184A4F374}"/>
    <dgm:cxn modelId="{D8044682-71EF-4DF6-B272-6449963269C5}" type="presOf" srcId="{D3F2B5DB-B756-4514-8725-2CF34C48E05F}" destId="{25AE2BA1-66E5-4568-BEA0-97D682D950CE}" srcOrd="0" destOrd="0" presId="urn:microsoft.com/office/officeart/2008/layout/VerticalCircleList"/>
    <dgm:cxn modelId="{338E19BE-4CCE-4CDB-A48F-C1DB2404D05A}" type="presOf" srcId="{FD910167-0976-422F-B9D5-F4052DC46B21}" destId="{2C495D71-BA92-4A36-8CD2-523962BAA05B}" srcOrd="0" destOrd="0" presId="urn:microsoft.com/office/officeart/2008/layout/VerticalCircleList"/>
    <dgm:cxn modelId="{58201C59-87C6-4CA2-AB4B-0DA45ECB0AE7}" type="presParOf" srcId="{B7D88BFD-21C7-416C-B5FD-D1207C55FCAF}" destId="{C4D27961-55CC-4614-A695-CEB645062A4B}" srcOrd="0" destOrd="0" presId="urn:microsoft.com/office/officeart/2008/layout/VerticalCircleList"/>
    <dgm:cxn modelId="{F7159B31-729A-410D-950A-D3C9B8125A8B}" type="presParOf" srcId="{C4D27961-55CC-4614-A695-CEB645062A4B}" destId="{442D1592-6DBB-45BB-A3B4-B5115C891741}" srcOrd="0" destOrd="0" presId="urn:microsoft.com/office/officeart/2008/layout/VerticalCircleList"/>
    <dgm:cxn modelId="{27A0E711-D531-4B18-B229-550CD18C9DF5}" type="presParOf" srcId="{C4D27961-55CC-4614-A695-CEB645062A4B}" destId="{DA41B3EE-C7BD-435D-9E95-E295BB0D1FE8}" srcOrd="1" destOrd="0" presId="urn:microsoft.com/office/officeart/2008/layout/VerticalCircleList"/>
    <dgm:cxn modelId="{294FDFBD-F273-4A73-903A-1F252084A336}" type="presParOf" srcId="{C4D27961-55CC-4614-A695-CEB645062A4B}" destId="{188CDC3D-A471-402C-AD2E-EB82ABEFEF7D}" srcOrd="2" destOrd="0" presId="urn:microsoft.com/office/officeart/2008/layout/VerticalCircleList"/>
    <dgm:cxn modelId="{885EE054-F4A9-484F-8443-032E0A4D8F7B}" type="presParOf" srcId="{B7D88BFD-21C7-416C-B5FD-D1207C55FCAF}" destId="{551711ED-7864-4BCC-A864-F50861286F13}" srcOrd="1" destOrd="0" presId="urn:microsoft.com/office/officeart/2008/layout/VerticalCircleList"/>
    <dgm:cxn modelId="{59E9F661-34CC-4E9B-A7FE-D3BC7F8FE9CF}" type="presParOf" srcId="{551711ED-7864-4BCC-A864-F50861286F13}" destId="{DC1C78EC-5258-4DFC-A493-F00DBD685777}" srcOrd="0" destOrd="0" presId="urn:microsoft.com/office/officeart/2008/layout/VerticalCircleList"/>
    <dgm:cxn modelId="{BE5206DA-EAF1-4848-B982-AD81B1C18341}" type="presParOf" srcId="{551711ED-7864-4BCC-A864-F50861286F13}" destId="{A2B395DC-E943-41D7-96DB-1A490282EA5C}" srcOrd="1" destOrd="0" presId="urn:microsoft.com/office/officeart/2008/layout/VerticalCircleList"/>
    <dgm:cxn modelId="{C5B48A80-AE8A-497D-80E0-16B4FAA0DDCC}" type="presParOf" srcId="{551711ED-7864-4BCC-A864-F50861286F13}" destId="{2C495D71-BA92-4A36-8CD2-523962BAA05B}" srcOrd="2" destOrd="0" presId="urn:microsoft.com/office/officeart/2008/layout/VerticalCircleList"/>
    <dgm:cxn modelId="{8533685B-5191-42A9-8B5D-ED474D8D62F1}" type="presParOf" srcId="{B7D88BFD-21C7-416C-B5FD-D1207C55FCAF}" destId="{57C8530C-04A0-4C0A-8238-F1D874F9512C}" srcOrd="2" destOrd="0" presId="urn:microsoft.com/office/officeart/2008/layout/VerticalCircleList"/>
    <dgm:cxn modelId="{E8F96CB1-D685-446F-B61C-0D642B5EA228}" type="presParOf" srcId="{57C8530C-04A0-4C0A-8238-F1D874F9512C}" destId="{45BA3D76-5235-446F-B481-D954A965E707}" srcOrd="0" destOrd="0" presId="urn:microsoft.com/office/officeart/2008/layout/VerticalCircleList"/>
    <dgm:cxn modelId="{2F0C8834-3A3F-4221-ACCA-FA4444F286B4}" type="presParOf" srcId="{57C8530C-04A0-4C0A-8238-F1D874F9512C}" destId="{31A13FA8-A5BF-4651-A4E7-F151EFDE92E2}" srcOrd="1" destOrd="0" presId="urn:microsoft.com/office/officeart/2008/layout/VerticalCircleList"/>
    <dgm:cxn modelId="{CB2A9BB9-5284-465D-8F42-1640145A456D}" type="presParOf" srcId="{57C8530C-04A0-4C0A-8238-F1D874F9512C}" destId="{BECE800A-F3E7-4EF6-BA44-CE6845663235}" srcOrd="2" destOrd="0" presId="urn:microsoft.com/office/officeart/2008/layout/VerticalCircleList"/>
    <dgm:cxn modelId="{391FF0A4-1439-491E-B46E-88905B3883A4}" type="presParOf" srcId="{B7D88BFD-21C7-416C-B5FD-D1207C55FCAF}" destId="{C1EE61EE-4328-4A09-BDC4-6C8FED20DAC8}" srcOrd="3" destOrd="0" presId="urn:microsoft.com/office/officeart/2008/layout/VerticalCircleList"/>
    <dgm:cxn modelId="{60DE8365-2B55-4640-9A2F-F2A4BA46451B}" type="presParOf" srcId="{C1EE61EE-4328-4A09-BDC4-6C8FED20DAC8}" destId="{15E1F604-B392-4797-BA63-09CF111220F4}" srcOrd="0" destOrd="0" presId="urn:microsoft.com/office/officeart/2008/layout/VerticalCircleList"/>
    <dgm:cxn modelId="{6003D7F2-0503-4325-8FFC-B1177B4AB085}" type="presParOf" srcId="{C1EE61EE-4328-4A09-BDC4-6C8FED20DAC8}" destId="{A3DCFA49-3266-4053-87B7-A81C03E2EF54}" srcOrd="1" destOrd="0" presId="urn:microsoft.com/office/officeart/2008/layout/VerticalCircleList"/>
    <dgm:cxn modelId="{DD005F65-68A1-47A8-9C1C-8566298B1995}" type="presParOf" srcId="{C1EE61EE-4328-4A09-BDC4-6C8FED20DAC8}" destId="{25AE2BA1-66E5-4568-BEA0-97D682D950CE}" srcOrd="2" destOrd="0" presId="urn:microsoft.com/office/officeart/2008/layout/VerticalCircleList"/>
    <dgm:cxn modelId="{EF2BF08E-95A3-43A8-ABCA-6D93B021FF6B}" type="presParOf" srcId="{B7D88BFD-21C7-416C-B5FD-D1207C55FCAF}" destId="{27BEB844-FF8E-4B83-AE86-51FD90321DFD}" srcOrd="4" destOrd="0" presId="urn:microsoft.com/office/officeart/2008/layout/VerticalCircleList"/>
    <dgm:cxn modelId="{B477960C-C048-48AE-8E88-890C4D74AC56}" type="presParOf" srcId="{27BEB844-FF8E-4B83-AE86-51FD90321DFD}" destId="{8CBB969D-5EE9-458C-A7FF-3D6C269AE39D}" srcOrd="0" destOrd="0" presId="urn:microsoft.com/office/officeart/2008/layout/VerticalCircleList"/>
    <dgm:cxn modelId="{79FD2359-B8A9-4EC1-B76E-EF7FE30B8FAE}" type="presParOf" srcId="{27BEB844-FF8E-4B83-AE86-51FD90321DFD}" destId="{2500D912-A68D-499F-945C-D92D59824185}" srcOrd="1" destOrd="0" presId="urn:microsoft.com/office/officeart/2008/layout/VerticalCircleList"/>
    <dgm:cxn modelId="{A6AA1447-1394-40C6-812A-429B9B122C09}" type="presParOf" srcId="{27BEB844-FF8E-4B83-AE86-51FD90321DFD}" destId="{3C0BF98E-1444-4F95-B5CD-9E8EFC710E1A}" srcOrd="2" destOrd="0" presId="urn:microsoft.com/office/officeart/2008/layout/VerticalCircleList"/>
    <dgm:cxn modelId="{B805C330-F4A2-4CBC-AFB7-522054D52AD6}" type="presParOf" srcId="{B7D88BFD-21C7-416C-B5FD-D1207C55FCAF}" destId="{837759EC-A519-482E-B055-7B4BBDB2164D}" srcOrd="5" destOrd="0" presId="urn:microsoft.com/office/officeart/2008/layout/VerticalCircleList"/>
    <dgm:cxn modelId="{658917DE-F960-447D-BF32-A24E75E1BF7D}" type="presParOf" srcId="{837759EC-A519-482E-B055-7B4BBDB2164D}" destId="{9F8CA4E5-B90A-4E07-8C5B-818525411FAA}" srcOrd="0" destOrd="0" presId="urn:microsoft.com/office/officeart/2008/layout/VerticalCircleList"/>
    <dgm:cxn modelId="{AF9BB493-581F-4C6F-B736-0325DB012C71}" type="presParOf" srcId="{837759EC-A519-482E-B055-7B4BBDB2164D}" destId="{896B0031-C42E-47FF-BFCA-37BF5FDA6F3D}" srcOrd="1" destOrd="0" presId="urn:microsoft.com/office/officeart/2008/layout/VerticalCircleList"/>
    <dgm:cxn modelId="{4D13C152-DDC7-4ACF-81D7-42BA0820BD8D}" type="presParOf" srcId="{837759EC-A519-482E-B055-7B4BBDB2164D}" destId="{151F9CE9-9AA3-4F41-AB60-FB4A4FE8F7A6}" srcOrd="2" destOrd="0" presId="urn:microsoft.com/office/officeart/2008/layout/VerticalCircleList"/>
    <dgm:cxn modelId="{DE4CD18E-5F0F-4C09-AE6E-C60BA2C74302}" type="presParOf" srcId="{B7D88BFD-21C7-416C-B5FD-D1207C55FCAF}" destId="{FDAA4D6C-1405-4A33-B82F-F0988B5655C7}" srcOrd="6" destOrd="0" presId="urn:microsoft.com/office/officeart/2008/layout/VerticalCircleList"/>
    <dgm:cxn modelId="{582A037E-A056-4A1A-B3CB-B73111A367CA}" type="presParOf" srcId="{FDAA4D6C-1405-4A33-B82F-F0988B5655C7}" destId="{E1F832A1-2D20-4FCE-B4DC-03DB0AF83814}" srcOrd="0" destOrd="0" presId="urn:microsoft.com/office/officeart/2008/layout/VerticalCircleList"/>
    <dgm:cxn modelId="{F55503BB-0BCC-4175-969D-E8916117A2A1}" type="presParOf" srcId="{FDAA4D6C-1405-4A33-B82F-F0988B5655C7}" destId="{C5C61D77-7FD0-47EA-A50A-8A08C41E06A1}" srcOrd="1" destOrd="0" presId="urn:microsoft.com/office/officeart/2008/layout/VerticalCircleList"/>
    <dgm:cxn modelId="{423596D8-7C16-4B75-8334-02A6A601C30E}" type="presParOf" srcId="{FDAA4D6C-1405-4A33-B82F-F0988B5655C7}" destId="{B3A14F03-A118-440F-9D95-3180C4E42BC4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10A0093-48F8-4144-B1A0-3C8C114ED9D6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5E7CB9B-2D3D-4BD7-B457-BC929B154016}">
      <dgm:prSet/>
      <dgm:spPr/>
      <dgm:t>
        <a:bodyPr/>
        <a:lstStyle/>
        <a:p>
          <a:pPr rtl="0"/>
          <a:r>
            <a:rPr lang="es-MX" dirty="0" smtClean="0"/>
            <a:t>Creación de </a:t>
          </a:r>
          <a:r>
            <a:rPr lang="es-MX" b="1" dirty="0" smtClean="0">
              <a:solidFill>
                <a:srgbClr val="0070C0"/>
              </a:solidFill>
            </a:rPr>
            <a:t>red  de apoyo al emprendedor</a:t>
          </a:r>
          <a:r>
            <a:rPr lang="es-MX" dirty="0" smtClean="0">
              <a:solidFill>
                <a:srgbClr val="0070C0"/>
              </a:solidFill>
            </a:rPr>
            <a:t> </a:t>
          </a:r>
          <a:r>
            <a:rPr lang="es-MX" dirty="0" smtClean="0"/>
            <a:t>que integre a empresarios, centros emprendedores, infraestructuras de soporte de las actividades emprendedoras y escuelas de asesoría tecnológica en cada municipio. </a:t>
          </a:r>
          <a:endParaRPr lang="es-MX" dirty="0"/>
        </a:p>
      </dgm:t>
    </dgm:pt>
    <dgm:pt modelId="{58CF62E2-E602-4D38-B88F-471E91FC7769}" type="sibTrans" cxnId="{7074C5FA-7A22-42D1-BBB3-986606484AF4}">
      <dgm:prSet/>
      <dgm:spPr/>
      <dgm:t>
        <a:bodyPr/>
        <a:lstStyle/>
        <a:p>
          <a:endParaRPr lang="es-MX"/>
        </a:p>
      </dgm:t>
    </dgm:pt>
    <dgm:pt modelId="{AC024129-061F-466C-B7BA-2D350FDB82B7}" type="parTrans" cxnId="{7074C5FA-7A22-42D1-BBB3-986606484AF4}">
      <dgm:prSet/>
      <dgm:spPr/>
      <dgm:t>
        <a:bodyPr/>
        <a:lstStyle/>
        <a:p>
          <a:endParaRPr lang="es-MX"/>
        </a:p>
      </dgm:t>
    </dgm:pt>
    <dgm:pt modelId="{AF4C24B5-9A47-4CF4-AB18-064FC878D4EE}">
      <dgm:prSet/>
      <dgm:spPr/>
      <dgm:t>
        <a:bodyPr/>
        <a:lstStyle/>
        <a:p>
          <a:pPr rtl="0"/>
          <a:r>
            <a:rPr lang="es-MX" b="1" dirty="0" smtClean="0">
              <a:solidFill>
                <a:srgbClr val="0070C0"/>
              </a:solidFill>
            </a:rPr>
            <a:t>Establecimiento de programas de tecnología </a:t>
          </a:r>
          <a:r>
            <a:rPr lang="es-MX" dirty="0" smtClean="0"/>
            <a:t>y emprendimiento en las instituciones educativas y capacitación de los maestros para formar emprendedores e innovadores. </a:t>
          </a:r>
          <a:endParaRPr lang="es-MX" dirty="0"/>
        </a:p>
      </dgm:t>
    </dgm:pt>
    <dgm:pt modelId="{12A2BB44-0C7C-432A-9CF6-272CC6F2E322}" type="sibTrans" cxnId="{AB1C1AE5-B773-489D-9717-717C76308FAB}">
      <dgm:prSet/>
      <dgm:spPr/>
      <dgm:t>
        <a:bodyPr/>
        <a:lstStyle/>
        <a:p>
          <a:endParaRPr lang="es-MX"/>
        </a:p>
      </dgm:t>
    </dgm:pt>
    <dgm:pt modelId="{CF6A2C95-AFC9-424F-99A3-2AE756B58D4B}" type="parTrans" cxnId="{AB1C1AE5-B773-489D-9717-717C76308FAB}">
      <dgm:prSet/>
      <dgm:spPr/>
      <dgm:t>
        <a:bodyPr/>
        <a:lstStyle/>
        <a:p>
          <a:endParaRPr lang="es-MX"/>
        </a:p>
      </dgm:t>
    </dgm:pt>
    <dgm:pt modelId="{1029F850-A74B-4D9B-B27E-29B2BB65B8D7}">
      <dgm:prSet/>
      <dgm:spPr/>
      <dgm:t>
        <a:bodyPr/>
        <a:lstStyle/>
        <a:p>
          <a:pPr rtl="0"/>
          <a:r>
            <a:rPr lang="es-MX" b="1" dirty="0" smtClean="0">
              <a:solidFill>
                <a:srgbClr val="0070C0"/>
              </a:solidFill>
            </a:rPr>
            <a:t>Adecuación de planes de estudio </a:t>
          </a:r>
          <a:r>
            <a:rPr lang="es-MX" dirty="0" smtClean="0"/>
            <a:t>a la demanda de necesidades de las empresas con el impulso de carreras como…</a:t>
          </a:r>
        </a:p>
      </dgm:t>
    </dgm:pt>
    <dgm:pt modelId="{64C0F8AA-078C-42D8-B9D5-176975136DC6}" type="sibTrans" cxnId="{5775BDE0-6D2B-4F56-A005-1CDEC6427536}">
      <dgm:prSet/>
      <dgm:spPr/>
      <dgm:t>
        <a:bodyPr/>
        <a:lstStyle/>
        <a:p>
          <a:endParaRPr lang="es-MX"/>
        </a:p>
      </dgm:t>
    </dgm:pt>
    <dgm:pt modelId="{1FB66FF1-CA7B-4B50-8253-49CA3107FF74}" type="parTrans" cxnId="{5775BDE0-6D2B-4F56-A005-1CDEC6427536}">
      <dgm:prSet/>
      <dgm:spPr/>
      <dgm:t>
        <a:bodyPr/>
        <a:lstStyle/>
        <a:p>
          <a:endParaRPr lang="es-MX"/>
        </a:p>
      </dgm:t>
    </dgm:pt>
    <dgm:pt modelId="{FD24EC46-DF3A-4AA0-BB06-291AFE7C8E1D}" type="pres">
      <dgm:prSet presAssocID="{710A0093-48F8-4144-B1A0-3C8C114ED9D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7200013F-E0B2-42BB-A333-489DAFF728ED}" type="pres">
      <dgm:prSet presAssocID="{1029F850-A74B-4D9B-B27E-29B2BB65B8D7}" presName="composite" presStyleCnt="0"/>
      <dgm:spPr/>
    </dgm:pt>
    <dgm:pt modelId="{038F8238-78C0-43F8-8641-ABEF75A28ABA}" type="pres">
      <dgm:prSet presAssocID="{1029F850-A74B-4D9B-B27E-29B2BB65B8D7}" presName="LShape" presStyleLbl="alignNode1" presStyleIdx="0" presStyleCnt="5"/>
      <dgm:spPr/>
    </dgm:pt>
    <dgm:pt modelId="{19231CF2-DC40-4D16-BABB-5A4C20A5E3BE}" type="pres">
      <dgm:prSet presAssocID="{1029F850-A74B-4D9B-B27E-29B2BB65B8D7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6F03CB-582D-4ED0-B643-34D5638BCA62}" type="pres">
      <dgm:prSet presAssocID="{1029F850-A74B-4D9B-B27E-29B2BB65B8D7}" presName="Triangle" presStyleLbl="alignNode1" presStyleIdx="1" presStyleCnt="5"/>
      <dgm:spPr/>
    </dgm:pt>
    <dgm:pt modelId="{D3C1A3B0-4372-41B3-A606-295296318BAF}" type="pres">
      <dgm:prSet presAssocID="{64C0F8AA-078C-42D8-B9D5-176975136DC6}" presName="sibTrans" presStyleCnt="0"/>
      <dgm:spPr/>
    </dgm:pt>
    <dgm:pt modelId="{4EB0067C-F338-4169-8D95-6C735233166E}" type="pres">
      <dgm:prSet presAssocID="{64C0F8AA-078C-42D8-B9D5-176975136DC6}" presName="space" presStyleCnt="0"/>
      <dgm:spPr/>
    </dgm:pt>
    <dgm:pt modelId="{66C2182C-9BF2-4C65-A7A1-A2E561155678}" type="pres">
      <dgm:prSet presAssocID="{AF4C24B5-9A47-4CF4-AB18-064FC878D4EE}" presName="composite" presStyleCnt="0"/>
      <dgm:spPr/>
    </dgm:pt>
    <dgm:pt modelId="{5204BFA6-2CF6-470E-9EF8-C09F3399DA68}" type="pres">
      <dgm:prSet presAssocID="{AF4C24B5-9A47-4CF4-AB18-064FC878D4EE}" presName="LShape" presStyleLbl="alignNode1" presStyleIdx="2" presStyleCnt="5"/>
      <dgm:spPr/>
    </dgm:pt>
    <dgm:pt modelId="{EC77DE67-BC4B-4E34-8C77-762A66B9C9C3}" type="pres">
      <dgm:prSet presAssocID="{AF4C24B5-9A47-4CF4-AB18-064FC878D4EE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CF4018-E159-4449-9512-5370422186AF}" type="pres">
      <dgm:prSet presAssocID="{AF4C24B5-9A47-4CF4-AB18-064FC878D4EE}" presName="Triangle" presStyleLbl="alignNode1" presStyleIdx="3" presStyleCnt="5"/>
      <dgm:spPr/>
    </dgm:pt>
    <dgm:pt modelId="{73670E31-6769-4E6E-ACD0-95DBA3C1DB87}" type="pres">
      <dgm:prSet presAssocID="{12A2BB44-0C7C-432A-9CF6-272CC6F2E322}" presName="sibTrans" presStyleCnt="0"/>
      <dgm:spPr/>
    </dgm:pt>
    <dgm:pt modelId="{33BB1A03-34CB-4729-B58D-E0F1B310C91E}" type="pres">
      <dgm:prSet presAssocID="{12A2BB44-0C7C-432A-9CF6-272CC6F2E322}" presName="space" presStyleCnt="0"/>
      <dgm:spPr/>
    </dgm:pt>
    <dgm:pt modelId="{2DE4D7BC-C38B-457C-960B-6216EC48EE6A}" type="pres">
      <dgm:prSet presAssocID="{B5E7CB9B-2D3D-4BD7-B457-BC929B154016}" presName="composite" presStyleCnt="0"/>
      <dgm:spPr/>
    </dgm:pt>
    <dgm:pt modelId="{1DC9BD20-12CF-4AFE-8469-DBA99E995143}" type="pres">
      <dgm:prSet presAssocID="{B5E7CB9B-2D3D-4BD7-B457-BC929B154016}" presName="LShape" presStyleLbl="alignNode1" presStyleIdx="4" presStyleCnt="5"/>
      <dgm:spPr/>
    </dgm:pt>
    <dgm:pt modelId="{EB82FE92-EF76-4DDA-BF26-EEDE5503905C}" type="pres">
      <dgm:prSet presAssocID="{B5E7CB9B-2D3D-4BD7-B457-BC929B154016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0FC905F-3176-4AD0-B59A-AD5409B39C5A}" type="presOf" srcId="{1029F850-A74B-4D9B-B27E-29B2BB65B8D7}" destId="{19231CF2-DC40-4D16-BABB-5A4C20A5E3BE}" srcOrd="0" destOrd="0" presId="urn:microsoft.com/office/officeart/2009/3/layout/StepUpProcess"/>
    <dgm:cxn modelId="{B06FDC74-7C4A-4D01-82CA-DD25FCE9CCE7}" type="presOf" srcId="{710A0093-48F8-4144-B1A0-3C8C114ED9D6}" destId="{FD24EC46-DF3A-4AA0-BB06-291AFE7C8E1D}" srcOrd="0" destOrd="0" presId="urn:microsoft.com/office/officeart/2009/3/layout/StepUpProcess"/>
    <dgm:cxn modelId="{5775BDE0-6D2B-4F56-A005-1CDEC6427536}" srcId="{710A0093-48F8-4144-B1A0-3C8C114ED9D6}" destId="{1029F850-A74B-4D9B-B27E-29B2BB65B8D7}" srcOrd="0" destOrd="0" parTransId="{1FB66FF1-CA7B-4B50-8253-49CA3107FF74}" sibTransId="{64C0F8AA-078C-42D8-B9D5-176975136DC6}"/>
    <dgm:cxn modelId="{7074C5FA-7A22-42D1-BBB3-986606484AF4}" srcId="{710A0093-48F8-4144-B1A0-3C8C114ED9D6}" destId="{B5E7CB9B-2D3D-4BD7-B457-BC929B154016}" srcOrd="2" destOrd="0" parTransId="{AC024129-061F-466C-B7BA-2D350FDB82B7}" sibTransId="{58CF62E2-E602-4D38-B88F-471E91FC7769}"/>
    <dgm:cxn modelId="{0406D0A0-4D15-4ECC-B5F7-82C49B655A22}" type="presOf" srcId="{B5E7CB9B-2D3D-4BD7-B457-BC929B154016}" destId="{EB82FE92-EF76-4DDA-BF26-EEDE5503905C}" srcOrd="0" destOrd="0" presId="urn:microsoft.com/office/officeart/2009/3/layout/StepUpProcess"/>
    <dgm:cxn modelId="{AB1C1AE5-B773-489D-9717-717C76308FAB}" srcId="{710A0093-48F8-4144-B1A0-3C8C114ED9D6}" destId="{AF4C24B5-9A47-4CF4-AB18-064FC878D4EE}" srcOrd="1" destOrd="0" parTransId="{CF6A2C95-AFC9-424F-99A3-2AE756B58D4B}" sibTransId="{12A2BB44-0C7C-432A-9CF6-272CC6F2E322}"/>
    <dgm:cxn modelId="{81F92B21-5B44-42DC-92F1-6D54CE31BFF9}" type="presOf" srcId="{AF4C24B5-9A47-4CF4-AB18-064FC878D4EE}" destId="{EC77DE67-BC4B-4E34-8C77-762A66B9C9C3}" srcOrd="0" destOrd="0" presId="urn:microsoft.com/office/officeart/2009/3/layout/StepUpProcess"/>
    <dgm:cxn modelId="{1EEDA3F8-F955-4350-9346-35667FC4C322}" type="presParOf" srcId="{FD24EC46-DF3A-4AA0-BB06-291AFE7C8E1D}" destId="{7200013F-E0B2-42BB-A333-489DAFF728ED}" srcOrd="0" destOrd="0" presId="urn:microsoft.com/office/officeart/2009/3/layout/StepUpProcess"/>
    <dgm:cxn modelId="{D0873240-5822-4C25-A83A-4A9746DDB9B2}" type="presParOf" srcId="{7200013F-E0B2-42BB-A333-489DAFF728ED}" destId="{038F8238-78C0-43F8-8641-ABEF75A28ABA}" srcOrd="0" destOrd="0" presId="urn:microsoft.com/office/officeart/2009/3/layout/StepUpProcess"/>
    <dgm:cxn modelId="{5C86A6F7-0B98-4489-9925-9B4310E02B99}" type="presParOf" srcId="{7200013F-E0B2-42BB-A333-489DAFF728ED}" destId="{19231CF2-DC40-4D16-BABB-5A4C20A5E3BE}" srcOrd="1" destOrd="0" presId="urn:microsoft.com/office/officeart/2009/3/layout/StepUpProcess"/>
    <dgm:cxn modelId="{9002A8D0-A2F2-41AC-A549-B3D41B8F5F39}" type="presParOf" srcId="{7200013F-E0B2-42BB-A333-489DAFF728ED}" destId="{046F03CB-582D-4ED0-B643-34D5638BCA62}" srcOrd="2" destOrd="0" presId="urn:microsoft.com/office/officeart/2009/3/layout/StepUpProcess"/>
    <dgm:cxn modelId="{8FCD3EC4-88C7-4E0D-9729-CC5E543A8ECC}" type="presParOf" srcId="{FD24EC46-DF3A-4AA0-BB06-291AFE7C8E1D}" destId="{D3C1A3B0-4372-41B3-A606-295296318BAF}" srcOrd="1" destOrd="0" presId="urn:microsoft.com/office/officeart/2009/3/layout/StepUpProcess"/>
    <dgm:cxn modelId="{E7D3132E-E895-4455-BB57-16E4B86E1772}" type="presParOf" srcId="{D3C1A3B0-4372-41B3-A606-295296318BAF}" destId="{4EB0067C-F338-4169-8D95-6C735233166E}" srcOrd="0" destOrd="0" presId="urn:microsoft.com/office/officeart/2009/3/layout/StepUpProcess"/>
    <dgm:cxn modelId="{0C2C9481-722E-4F31-943F-80C0C02658D7}" type="presParOf" srcId="{FD24EC46-DF3A-4AA0-BB06-291AFE7C8E1D}" destId="{66C2182C-9BF2-4C65-A7A1-A2E561155678}" srcOrd="2" destOrd="0" presId="urn:microsoft.com/office/officeart/2009/3/layout/StepUpProcess"/>
    <dgm:cxn modelId="{6F1A6A68-1096-42CB-B19D-190252847B5E}" type="presParOf" srcId="{66C2182C-9BF2-4C65-A7A1-A2E561155678}" destId="{5204BFA6-2CF6-470E-9EF8-C09F3399DA68}" srcOrd="0" destOrd="0" presId="urn:microsoft.com/office/officeart/2009/3/layout/StepUpProcess"/>
    <dgm:cxn modelId="{3AB2593A-3BAB-4AE3-AF50-8FD54DB102A2}" type="presParOf" srcId="{66C2182C-9BF2-4C65-A7A1-A2E561155678}" destId="{EC77DE67-BC4B-4E34-8C77-762A66B9C9C3}" srcOrd="1" destOrd="0" presId="urn:microsoft.com/office/officeart/2009/3/layout/StepUpProcess"/>
    <dgm:cxn modelId="{1C4158B9-D150-4BD3-9DA3-733FBFE46E5C}" type="presParOf" srcId="{66C2182C-9BF2-4C65-A7A1-A2E561155678}" destId="{31CF4018-E159-4449-9512-5370422186AF}" srcOrd="2" destOrd="0" presId="urn:microsoft.com/office/officeart/2009/3/layout/StepUpProcess"/>
    <dgm:cxn modelId="{E22D4582-826B-4BF7-81BD-18FE5607EEA5}" type="presParOf" srcId="{FD24EC46-DF3A-4AA0-BB06-291AFE7C8E1D}" destId="{73670E31-6769-4E6E-ACD0-95DBA3C1DB87}" srcOrd="3" destOrd="0" presId="urn:microsoft.com/office/officeart/2009/3/layout/StepUpProcess"/>
    <dgm:cxn modelId="{426A641D-43E1-4BD9-82A5-6C1BFE643AEB}" type="presParOf" srcId="{73670E31-6769-4E6E-ACD0-95DBA3C1DB87}" destId="{33BB1A03-34CB-4729-B58D-E0F1B310C91E}" srcOrd="0" destOrd="0" presId="urn:microsoft.com/office/officeart/2009/3/layout/StepUpProcess"/>
    <dgm:cxn modelId="{248F9D48-240A-47E9-9181-1010F155E8CD}" type="presParOf" srcId="{FD24EC46-DF3A-4AA0-BB06-291AFE7C8E1D}" destId="{2DE4D7BC-C38B-457C-960B-6216EC48EE6A}" srcOrd="4" destOrd="0" presId="urn:microsoft.com/office/officeart/2009/3/layout/StepUpProcess"/>
    <dgm:cxn modelId="{AD5256E1-E830-4F06-B638-F261A5D3E907}" type="presParOf" srcId="{2DE4D7BC-C38B-457C-960B-6216EC48EE6A}" destId="{1DC9BD20-12CF-4AFE-8469-DBA99E995143}" srcOrd="0" destOrd="0" presId="urn:microsoft.com/office/officeart/2009/3/layout/StepUpProcess"/>
    <dgm:cxn modelId="{15B933C3-B485-4BBB-A4D2-3F8FC434AA22}" type="presParOf" srcId="{2DE4D7BC-C38B-457C-960B-6216EC48EE6A}" destId="{EB82FE92-EF76-4DDA-BF26-EEDE5503905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02D69-1FF3-4FA3-9F8D-4E364CC4FEEA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3119C-B02E-419D-A389-8248D97A12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3249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Industria y Transformación-Comercio Servicios y Turismo-Patronal de la </a:t>
            </a:r>
            <a:r>
              <a:rPr lang="es-MX" sz="12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Rep.Mex</a:t>
            </a:r>
            <a:r>
              <a:rPr lang="es-MX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.-Industria Electrónica de Telecom. y </a:t>
            </a:r>
            <a:r>
              <a:rPr lang="es-MX" sz="12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</a:t>
            </a:r>
            <a:r>
              <a:rPr lang="es-MX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la </a:t>
            </a:r>
            <a:r>
              <a:rPr lang="es-MX" sz="12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Informac</a:t>
            </a:r>
            <a:r>
              <a:rPr lang="es-MX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MX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3119C-B02E-419D-A389-8248D97A1210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268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84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701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96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541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02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942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48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3308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586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595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7491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571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717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043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51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51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54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415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9541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133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850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F4449279-56F9-4883-8A49-A96BCB425319}" type="datetimeFigureOut">
              <a:rPr lang="es-MX">
                <a:solidFill>
                  <a:prstClr val="black"/>
                </a:solidFill>
              </a:rPr>
              <a:pPr/>
              <a:t>31/03/2017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E6A88F4-17F3-48C2-B117-8DFC82F8B473}" type="slidenum">
              <a:rPr lang="es-MX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63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063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6E2A-4002-45FA-8B8B-1E2E3D1EC06A}" type="datetimeFigureOut">
              <a:rPr lang="es-MX">
                <a:solidFill>
                  <a:prstClr val="black">
                    <a:tint val="75000"/>
                  </a:prstClr>
                </a:solidFill>
              </a:rPr>
              <a:pPr/>
              <a:t>31/03/2017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53A88-6EB0-45D5-B723-4F4FD6430F07}" type="slidenum">
              <a:rPr lang="es-MX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89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73EC1-A147-4354-AED3-F21AF6A93231}" type="datetimeFigureOut">
              <a:rPr lang="es-MX" smtClean="0"/>
              <a:t>31/03/2017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93A7-572C-4B70-A8DB-E71DC12D32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051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023659" y="1052736"/>
            <a:ext cx="4953000" cy="209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711957" y="1052736"/>
            <a:ext cx="4953000" cy="2095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239000" y="1052736"/>
            <a:ext cx="4953000" cy="2095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6433" y="1052736"/>
            <a:ext cx="49530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8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18" Type="http://schemas.openxmlformats.org/officeDocument/2006/relationships/diagramData" Target="../diagrams/data6.xml"/><Relationship Id="rId3" Type="http://schemas.openxmlformats.org/officeDocument/2006/relationships/diagramLayout" Target="../diagrams/layout5.xml"/><Relationship Id="rId21" Type="http://schemas.openxmlformats.org/officeDocument/2006/relationships/diagramColors" Target="../diagrams/colors6.xml"/><Relationship Id="rId7" Type="http://schemas.openxmlformats.org/officeDocument/2006/relationships/image" Target="../media/image5.png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" Type="http://schemas.openxmlformats.org/officeDocument/2006/relationships/diagramData" Target="../diagrams/data5.xml"/><Relationship Id="rId16" Type="http://schemas.openxmlformats.org/officeDocument/2006/relationships/image" Target="../media/image22.jpeg"/><Relationship Id="rId20" Type="http://schemas.openxmlformats.org/officeDocument/2006/relationships/diagramQuickStyle" Target="../diagrams/quickStyle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5.xml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19" Type="http://schemas.openxmlformats.org/officeDocument/2006/relationships/diagramLayout" Target="../diagrams/layout6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5.gif"/><Relationship Id="rId14" Type="http://schemas.openxmlformats.org/officeDocument/2006/relationships/image" Target="../media/image20.png"/><Relationship Id="rId22" Type="http://schemas.microsoft.com/office/2007/relationships/diagramDrawing" Target="../diagrams/drawin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5.png"/><Relationship Id="rId7" Type="http://schemas.openxmlformats.org/officeDocument/2006/relationships/image" Target="../media/image27.gif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gif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Subtítulo"/>
          <p:cNvSpPr txBox="1">
            <a:spLocks/>
          </p:cNvSpPr>
          <p:nvPr/>
        </p:nvSpPr>
        <p:spPr>
          <a:xfrm>
            <a:off x="3161674" y="6323131"/>
            <a:ext cx="5868652" cy="546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s-MX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Mexicali, Baja California Marzo de 2017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919537" y="1169898"/>
            <a:ext cx="9143999" cy="1034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berana Titular" panose="02000000000000000000" pitchFamily="50" charset="0"/>
                <a:ea typeface="Adobe Fan Heiti Std B" panose="020B0700000000000000" pitchFamily="34" charset="-128"/>
              </a:rPr>
              <a:t>SUBDIRECCIÓN DE PLANEACIÓN Y VINCULACIÓN</a:t>
            </a:r>
          </a:p>
          <a:p>
            <a:r>
              <a:rPr lang="es-E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berana Titular" panose="02000000000000000000" pitchFamily="50" charset="0"/>
                <a:ea typeface="Adobe Fan Heiti Std B" panose="020B0700000000000000" pitchFamily="34" charset="-128"/>
              </a:rPr>
              <a:t>DPTO DE PLANEACIÓN, PROGRAMACIÓN Y PRESUPUESTACIÓN</a:t>
            </a:r>
            <a:endParaRPr lang="es-ES" sz="3200" b="1" dirty="0">
              <a:solidFill>
                <a:prstClr val="black">
                  <a:lumMod val="65000"/>
                  <a:lumOff val="35000"/>
                </a:prstClr>
              </a:solidFill>
              <a:latin typeface="Soberana Titular" panose="02000000000000000000" pitchFamily="50" charset="0"/>
              <a:ea typeface="Adobe Fan Heiti Std B" panose="020B0700000000000000" pitchFamily="34" charset="-128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436713" y="2852936"/>
            <a:ext cx="9143999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dobe Fan Heiti Std B" panose="020B0700000000000000" pitchFamily="34" charset="-128"/>
                <a:cs typeface="Arial" panose="020B0604020202020204" pitchFamily="34" charset="0"/>
              </a:rPr>
              <a:t>Diagnóstico de la Región</a:t>
            </a:r>
            <a:endParaRPr lang="es-ES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80729" y="561872"/>
            <a:ext cx="4516718" cy="310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MX" altLang="es-MX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Soberana Sans Light" panose="02000000000000000000" pitchFamily="50" charset="0"/>
              </a:rPr>
              <a:t>Instituto Tecnológico de Mexicali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66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45106" y="1435712"/>
            <a:ext cx="7301752" cy="904875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ANEXO XXXIX DIAGNÓSTICO DE LA REGIÓN Y ESTUDIO DE CAPACIDADES DEL INSTITUTO PARA LA ESPECIALIDAD</a:t>
            </a:r>
            <a:endParaRPr lang="es-MX" sz="24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1783" y="2272543"/>
            <a:ext cx="9641029" cy="379585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ESTUDIO DE CAPACIDADES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Actividades </a:t>
            </a:r>
            <a:r>
              <a:rPr lang="es-MX" dirty="0"/>
              <a:t>socioeconómicas por sector y región.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Organismos </a:t>
            </a:r>
            <a:r>
              <a:rPr lang="es-MX" dirty="0"/>
              <a:t>públicos, sociales y empresas privadas que funcionan en la zona y que tienen influencia en el entorno.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Programas </a:t>
            </a:r>
            <a:r>
              <a:rPr lang="es-MX" dirty="0"/>
              <a:t>y proyectos de desarrollo de estos organismos.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Situación </a:t>
            </a:r>
            <a:r>
              <a:rPr lang="es-MX" dirty="0"/>
              <a:t>actual de la producción de bienes y servicios.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Caracterización </a:t>
            </a:r>
            <a:r>
              <a:rPr lang="es-MX" dirty="0"/>
              <a:t>de los recursos naturales regionales.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Perspectivas </a:t>
            </a:r>
            <a:r>
              <a:rPr lang="es-MX" dirty="0"/>
              <a:t>de desarrollo de los puntos anteriores.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Desarrollo </a:t>
            </a:r>
            <a:r>
              <a:rPr lang="es-MX" dirty="0"/>
              <a:t>de las disciplinas actuales y emergentes en el entorno local, regional, </a:t>
            </a:r>
            <a:r>
              <a:rPr lang="es-MX" dirty="0" smtClean="0"/>
              <a:t>nacional </a:t>
            </a:r>
            <a:r>
              <a:rPr lang="es-MX" dirty="0"/>
              <a:t>e internacional, relacionadas con los planes de estudio que ofrece el Instituto.</a:t>
            </a:r>
          </a:p>
          <a:p>
            <a:pPr marL="457200" indent="-457200" algn="l">
              <a:buAutoNum type="alphaUcPeriod"/>
            </a:pPr>
            <a:r>
              <a:rPr lang="es-MX" dirty="0" smtClean="0"/>
              <a:t>Necesidades </a:t>
            </a:r>
            <a:r>
              <a:rPr lang="es-MX" dirty="0"/>
              <a:t>de competencias profesionales en el entorno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324177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DIAGNOSTICO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752149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983941" y="752149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718612" y="6497544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Marzo de 2017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pic>
        <p:nvPicPr>
          <p:cNvPr id="1028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9821" y="133770"/>
            <a:ext cx="4270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5010" y="888621"/>
            <a:ext cx="9414574" cy="6007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 smtClean="0"/>
              <a:t>MANUAL DE LINEAMIENTOS ACADÉMICO-ADMINISTRATIVOS DEL TECNM</a:t>
            </a:r>
            <a:endParaRPr lang="es-MX" sz="1800" b="1" dirty="0"/>
          </a:p>
        </p:txBody>
      </p:sp>
    </p:spTree>
    <p:extLst>
      <p:ext uri="{BB962C8B-B14F-4D97-AF65-F5344CB8AC3E}">
        <p14:creationId xmlns:p14="http://schemas.microsoft.com/office/powerpoint/2010/main" val="4536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Actividades </a:t>
            </a:r>
            <a:r>
              <a:rPr lang="es-MX" sz="4000" dirty="0"/>
              <a:t>socioeconómicas por sector y región</a:t>
            </a:r>
            <a:r>
              <a:rPr lang="es-MX" sz="4000" dirty="0" smtClean="0"/>
              <a:t>.</a:t>
            </a:r>
            <a:endParaRPr lang="es-MX" dirty="0"/>
          </a:p>
        </p:txBody>
      </p:sp>
      <p:sp>
        <p:nvSpPr>
          <p:cNvPr id="10" name="Marcador de contenido 9"/>
          <p:cNvSpPr>
            <a:spLocks noGrp="1"/>
          </p:cNvSpPr>
          <p:nvPr>
            <p:ph sz="half" idx="2"/>
          </p:nvPr>
        </p:nvSpPr>
        <p:spPr>
          <a:xfrm>
            <a:off x="5773783" y="1660695"/>
            <a:ext cx="5826546" cy="16861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2600" u="sng" dirty="0" smtClean="0">
                <a:solidFill>
                  <a:srgbClr val="C00000"/>
                </a:solidFill>
              </a:rPr>
              <a:t>Ventajas competitivas de Baja California</a:t>
            </a:r>
            <a:r>
              <a:rPr lang="es-MX" sz="2600" dirty="0" smtClean="0">
                <a:solidFill>
                  <a:srgbClr val="C00000"/>
                </a:solidFill>
              </a:rPr>
              <a:t>:</a:t>
            </a:r>
          </a:p>
          <a:p>
            <a:r>
              <a:rPr lang="es-MX" sz="2600" dirty="0" smtClean="0"/>
              <a:t>Estado </a:t>
            </a:r>
            <a:r>
              <a:rPr lang="es-MX" sz="2600" dirty="0"/>
              <a:t>fronterizo con Estados </a:t>
            </a:r>
            <a:r>
              <a:rPr lang="es-MX" sz="2600" dirty="0" smtClean="0"/>
              <a:t>Unidos.</a:t>
            </a:r>
          </a:p>
          <a:p>
            <a:r>
              <a:rPr lang="es-MX" sz="2600" dirty="0" smtClean="0"/>
              <a:t>Diversidad </a:t>
            </a:r>
            <a:r>
              <a:rPr lang="es-MX" sz="2600" dirty="0"/>
              <a:t>de actividades económicas</a:t>
            </a:r>
            <a:r>
              <a:rPr lang="es-MX" sz="2600" dirty="0" smtClean="0"/>
              <a:t>.</a:t>
            </a:r>
          </a:p>
          <a:p>
            <a:r>
              <a:rPr lang="es-MX" sz="2600" dirty="0" smtClean="0"/>
              <a:t>Nivel </a:t>
            </a:r>
            <a:r>
              <a:rPr lang="es-MX" sz="2600" dirty="0"/>
              <a:t>de bienestar </a:t>
            </a:r>
            <a:r>
              <a:rPr lang="es-MX" sz="2600" dirty="0" smtClean="0"/>
              <a:t>social.</a:t>
            </a:r>
            <a:endParaRPr lang="es-MX" sz="26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9" t="22231" r="21806" b="11528"/>
          <a:stretch/>
        </p:blipFill>
        <p:spPr bwMode="auto">
          <a:xfrm>
            <a:off x="838199" y="1409429"/>
            <a:ext cx="3563471" cy="5070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4"/>
          <a:srcRect l="9341" t="21114" r="7040" b="24423"/>
          <a:stretch/>
        </p:blipFill>
        <p:spPr bwMode="auto">
          <a:xfrm>
            <a:off x="4401670" y="3709851"/>
            <a:ext cx="6356350" cy="24843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696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27242"/>
            <a:ext cx="10515600" cy="1098384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Actividades </a:t>
            </a:r>
            <a:r>
              <a:rPr lang="es-MX" dirty="0"/>
              <a:t>socioeconómicas por sector y región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6" y="1825626"/>
            <a:ext cx="7361015" cy="38697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485369"/>
              </p:ext>
            </p:extLst>
          </p:nvPr>
        </p:nvGraphicFramePr>
        <p:xfrm>
          <a:off x="3766362" y="3730506"/>
          <a:ext cx="7587438" cy="2886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1542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27242"/>
            <a:ext cx="10515600" cy="1098384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Actividades </a:t>
            </a:r>
            <a:r>
              <a:rPr lang="es-MX" dirty="0"/>
              <a:t>socioeconómicas por sector y región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0259" y="4186131"/>
            <a:ext cx="5145741" cy="174321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MX" u="sng" dirty="0" smtClean="0">
                <a:solidFill>
                  <a:srgbClr val="C00000"/>
                </a:solidFill>
              </a:rPr>
              <a:t>Distribución de empleos en sector secundario (STPS,2017)</a:t>
            </a:r>
            <a:r>
              <a:rPr lang="es-MX" dirty="0" smtClean="0">
                <a:solidFill>
                  <a:srgbClr val="C00000"/>
                </a:solidFill>
              </a:rPr>
              <a:t>:</a:t>
            </a:r>
          </a:p>
          <a:p>
            <a:r>
              <a:rPr lang="es-MX" dirty="0" smtClean="0"/>
              <a:t>Industria </a:t>
            </a:r>
            <a:r>
              <a:rPr lang="es-MX" dirty="0"/>
              <a:t>manufacturera, 78%</a:t>
            </a:r>
          </a:p>
          <a:p>
            <a:pPr lvl="0"/>
            <a:r>
              <a:rPr lang="es-MX" dirty="0"/>
              <a:t>Industria extractiva y electricidad 2%</a:t>
            </a:r>
          </a:p>
          <a:p>
            <a:pPr lvl="0"/>
            <a:r>
              <a:rPr lang="es-MX" dirty="0"/>
              <a:t>Industria de la construcción 20%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201461504"/>
              </p:ext>
            </p:extLst>
          </p:nvPr>
        </p:nvGraphicFramePr>
        <p:xfrm>
          <a:off x="6054730" y="2170755"/>
          <a:ext cx="5876109" cy="4591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2037412624"/>
              </p:ext>
            </p:extLst>
          </p:nvPr>
        </p:nvGraphicFramePr>
        <p:xfrm>
          <a:off x="838200" y="2170755"/>
          <a:ext cx="5823857" cy="1381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7674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Actividades </a:t>
            </a:r>
            <a:r>
              <a:rPr lang="es-MX" sz="4000" dirty="0"/>
              <a:t>socioeconómicas por sector y región</a:t>
            </a:r>
            <a:r>
              <a:rPr lang="es-MX" sz="4000" dirty="0" smtClean="0"/>
              <a:t>.</a:t>
            </a:r>
            <a:endParaRPr lang="es-MX" sz="4000" dirty="0"/>
          </a:p>
        </p:txBody>
      </p:sp>
      <p:graphicFrame>
        <p:nvGraphicFramePr>
          <p:cNvPr id="15" name="Marcador de contenido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1577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2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Actividades </a:t>
            </a:r>
            <a:r>
              <a:rPr lang="es-MX" sz="4000" dirty="0"/>
              <a:t>socioeconómicas por sector y región</a:t>
            </a:r>
            <a:r>
              <a:rPr lang="es-MX" sz="4000" dirty="0" smtClean="0"/>
              <a:t>.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64" y="5315229"/>
            <a:ext cx="10515536" cy="9376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s-MX" dirty="0"/>
              <a:t>En </a:t>
            </a:r>
            <a:r>
              <a:rPr lang="es-MX" dirty="0" smtClean="0"/>
              <a:t>BC </a:t>
            </a:r>
            <a:r>
              <a:rPr lang="es-MX" dirty="0"/>
              <a:t>se genera el 6.2% del empleo del país, ocupando la tercera posición a nivel nacional </a:t>
            </a:r>
            <a:r>
              <a:rPr lang="es-MX" dirty="0" smtClean="0"/>
              <a:t>con </a:t>
            </a:r>
            <a:r>
              <a:rPr lang="es-MX" dirty="0"/>
              <a:t>13.5 empleos por cada un mil habitantes</a:t>
            </a:r>
            <a:r>
              <a:rPr lang="es-MX" dirty="0" smtClean="0"/>
              <a:t>.</a:t>
            </a:r>
          </a:p>
          <a:p>
            <a:r>
              <a:rPr lang="es-MX" dirty="0" smtClean="0"/>
              <a:t>BC tiene la tasa desocupación </a:t>
            </a:r>
            <a:r>
              <a:rPr lang="es-MX" dirty="0"/>
              <a:t>más baja </a:t>
            </a:r>
            <a:r>
              <a:rPr lang="es-MX" dirty="0" smtClean="0"/>
              <a:t>de </a:t>
            </a:r>
            <a:r>
              <a:rPr lang="es-MX" dirty="0"/>
              <a:t>la frontera norte y la cuarta más baja en el </a:t>
            </a:r>
            <a:r>
              <a:rPr lang="es-MX" dirty="0" smtClean="0"/>
              <a:t>país </a:t>
            </a:r>
            <a:r>
              <a:rPr lang="es-MX" dirty="0"/>
              <a:t>(2.3</a:t>
            </a:r>
            <a:r>
              <a:rPr lang="es-MX" dirty="0" smtClean="0"/>
              <a:t>%).</a:t>
            </a:r>
            <a:endParaRPr lang="es-MX" dirty="0"/>
          </a:p>
          <a:p>
            <a:endParaRPr lang="es-MX" dirty="0"/>
          </a:p>
        </p:txBody>
      </p:sp>
      <p:pic>
        <p:nvPicPr>
          <p:cNvPr id="9" name="Imagen 8"/>
          <p:cNvPicPr/>
          <p:nvPr/>
        </p:nvPicPr>
        <p:blipFill rotWithShape="1">
          <a:blip r:embed="rId3"/>
          <a:srcRect l="28589" t="29377" r="29248" b="42250"/>
          <a:stretch/>
        </p:blipFill>
        <p:spPr bwMode="auto">
          <a:xfrm>
            <a:off x="838200" y="1433931"/>
            <a:ext cx="10515600" cy="3399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3415554" y="4567146"/>
            <a:ext cx="5889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Mapa comparativo por índice de generación de empleos</a:t>
            </a:r>
          </a:p>
          <a:p>
            <a:pPr algn="ctr"/>
            <a:r>
              <a:rPr lang="es-MX" dirty="0"/>
              <a:t>(Gobierno del Estado de Baja California, 2016)</a:t>
            </a:r>
          </a:p>
          <a:p>
            <a:r>
              <a:rPr lang="es-MX" dirty="0"/>
              <a:t> 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2949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Actividades </a:t>
            </a:r>
            <a:r>
              <a:rPr lang="es-MX" sz="4000" dirty="0"/>
              <a:t>socioeconómicas por sector y región</a:t>
            </a:r>
            <a:r>
              <a:rPr lang="es-MX" sz="4000" dirty="0" smtClean="0"/>
              <a:t>.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Marcador de contenido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5803575"/>
              </p:ext>
            </p:extLst>
          </p:nvPr>
        </p:nvGraphicFramePr>
        <p:xfrm>
          <a:off x="121024" y="2272936"/>
          <a:ext cx="5898777" cy="4439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n 10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860" y="1449452"/>
            <a:ext cx="5443211" cy="445030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Marcador de contenido 9"/>
          <p:cNvSpPr>
            <a:spLocks noGrp="1"/>
          </p:cNvSpPr>
          <p:nvPr>
            <p:ph sz="half" idx="1"/>
          </p:nvPr>
        </p:nvSpPr>
        <p:spPr>
          <a:xfrm>
            <a:off x="6199095" y="6176963"/>
            <a:ext cx="5647763" cy="535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1800" dirty="0" smtClean="0"/>
              <a:t>Mapa de la “mega región transfronteriza </a:t>
            </a:r>
            <a:r>
              <a:rPr lang="es-MX" sz="1800" dirty="0"/>
              <a:t>Cali-Baja</a:t>
            </a:r>
            <a:r>
              <a:rPr lang="es-MX" sz="1800" dirty="0" smtClean="0"/>
              <a:t>”</a:t>
            </a:r>
            <a:endParaRPr lang="es-MX" sz="18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277471" y="1448555"/>
            <a:ext cx="6306671" cy="49244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600" dirty="0"/>
              <a:t>BC tiene una estructura industrial en </a:t>
            </a:r>
            <a:r>
              <a:rPr lang="es-MX" sz="2600" dirty="0" err="1" smtClean="0"/>
              <a:t>clusters</a:t>
            </a:r>
            <a:endParaRPr lang="es-MX" sz="2600" dirty="0"/>
          </a:p>
        </p:txBody>
      </p:sp>
    </p:spTree>
    <p:extLst>
      <p:ext uri="{BB962C8B-B14F-4D97-AF65-F5344CB8AC3E}">
        <p14:creationId xmlns:p14="http://schemas.microsoft.com/office/powerpoint/2010/main" val="61214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Actividades </a:t>
            </a:r>
            <a:r>
              <a:rPr lang="es-MX" sz="4000" dirty="0"/>
              <a:t>socioeconómicas por sector y región</a:t>
            </a:r>
            <a:r>
              <a:rPr lang="es-MX" sz="4000" dirty="0" smtClean="0"/>
              <a:t>.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94545"/>
              </p:ext>
            </p:extLst>
          </p:nvPr>
        </p:nvGraphicFramePr>
        <p:xfrm>
          <a:off x="479613" y="1290976"/>
          <a:ext cx="5598458" cy="5519946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4146175"/>
                <a:gridCol w="712694"/>
                <a:gridCol w="739589"/>
              </a:tblGrid>
              <a:tr h="1628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ESTADO DE BAJA CALIFORNIA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25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Rama de la actividad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Con gran peso </a:t>
                      </a:r>
                      <a:r>
                        <a:rPr lang="es-MX" sz="1050" dirty="0" smtClean="0">
                          <a:effectLst/>
                        </a:rPr>
                        <a:t>Eco.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De alto crecimiento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VOCACIONES PRODUCTIVAS RAZONABLES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046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Comercio al por menor de combustibles, aceites y grasas, lubricantes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1ro.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equipo aeroespacial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6to.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Operadores de telecomunicaciones alámbricas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1ro.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otros productos metálicos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partes para vehículos automotores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5to.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Hoteles, moteles y similares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6to.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5to.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Escuelas de educación superior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7mo.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7mo.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VOCACIONES PRODUCTIVAS POR IMPULSAR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Generación, transmisión y distribución de energía eléctrica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1ro.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3251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equipo no electrónico y material desechable de uso médico, dental y para laboratorio, y artículos oftálmicos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productos de plástico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componentes electrónicos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equipo de audio y de video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5to.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automóviles y camiones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6to.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Otras industrias manufactureras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7mo.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Captación, tratamiento y suministro de agua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8vo.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Industria de las bebidas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9no.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3251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Operadores de telecomunicaciones inalámbricas, excepto servicios de satélite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10mo.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3251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instrumentos de medición, control, navegación, y equipo médico electrónico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11vo.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VOCACIONES PRODUCTIVAS POR INCUBAR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Fabricación de productos farmacéuticos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1ro.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Uniones de crédito e instituciones de ahorro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2do.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Laboratorios médico y de diagnóstico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3ro.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Centros para la atención de pacientes que no requieren hospitalización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4to.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  <a:tr h="16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Otros servicios recreativos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5to.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27" marR="29427" marT="0" marB="0" anchor="b"/>
                </a:tc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568801"/>
              </p:ext>
            </p:extLst>
          </p:nvPr>
        </p:nvGraphicFramePr>
        <p:xfrm>
          <a:off x="6421578" y="1290975"/>
          <a:ext cx="5386001" cy="510589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3855110"/>
                <a:gridCol w="722991"/>
                <a:gridCol w="807900"/>
              </a:tblGrid>
              <a:tr h="16594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MEXICALI, BAJA CALIFORNIA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260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Rama de la actividad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Con gran peso </a:t>
                      </a:r>
                      <a:r>
                        <a:rPr lang="es-MX" sz="1050" dirty="0" smtClean="0">
                          <a:effectLst/>
                        </a:rPr>
                        <a:t>Eco.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De alto crecimiento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VOCACIONES PRODUCTIVAS RAZONABLES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Operadores de telecomunicaciones alámbricas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1ro.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32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equipo no electrónico y material desechable de uso médico, dental y para laboratorio, y artículos oftálmicos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1ro.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Construcción de vías de comunicación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Elaboración de productos de panadería y tortillas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VOCACIONES PRODUCTIVAS POR IMPULSAR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Generación, transmisión y distribución de energía eléctrica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1ro.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automóviles y camiones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otros productos metálicos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Comercio al por mayor de abarrotes y alimentos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304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equipo de generación y distribución de energía eléctrica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5to.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partes para vehículos automotores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6to.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productos de plástico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7mo.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Fabricación de equipo aeroespacial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8vo.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VOCACIONES PRODUCTIVAS POR INCUBAR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2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Comercio al por mayor de camiones y de partes y refacciones nuevas para automóviles, camionetas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1ro.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304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Operadores de telecomunicaciones alámbricas, excepto servicios de satélite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2do.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304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Centros para la atención de pacientes que no requieren hospitalización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3ro.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Fabricación de otros productos a base de minerales no metálicos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4to.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304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Fabricación de productos a base de arcillas y minerales refractarios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5to.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  <a:tr h="161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Servicio y diseño de sistemas de cómputo y servicios relacionados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>
                          <a:effectLst/>
                        </a:rPr>
                        <a:t> </a:t>
                      </a:r>
                      <a:endParaRPr lang="es-MX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50" dirty="0">
                          <a:effectLst/>
                        </a:rPr>
                        <a:t>6to.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14" marR="33414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7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Organismos públicos, sociales y empresas privadas que funcionan en la zona y que tienen influencia en el entorno.</a:t>
            </a:r>
            <a:endParaRPr lang="es-MX" sz="4000" dirty="0"/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04645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7616414" y="1825625"/>
            <a:ext cx="20762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Dependencias centralizadas del poder ejecutivo estatal</a:t>
            </a:r>
            <a:endParaRPr lang="es-MX" dirty="0"/>
          </a:p>
          <a:p>
            <a:endParaRPr lang="es-MX" dirty="0"/>
          </a:p>
        </p:txBody>
      </p:sp>
      <p:pic>
        <p:nvPicPr>
          <p:cNvPr id="1026" name="Picture 2" descr="Resultado de imagen para secretaria de gobiern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5" y="3798222"/>
            <a:ext cx="2088224" cy="71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secretaria de educación del estado de baja californi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652" y="2363208"/>
            <a:ext cx="1578468" cy="57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secretaria de desarrollo economico de baja californi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31" y="3042220"/>
            <a:ext cx="1742588" cy="70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para sedesoe baja californi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488" y="1672682"/>
            <a:ext cx="1502675" cy="63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esultado de imagen para colegio de bachilleres de baja californi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160" y="6029720"/>
            <a:ext cx="1500651" cy="51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n relacionad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942" y="11861983"/>
            <a:ext cx="782975" cy="7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8435315" y="4045591"/>
            <a:ext cx="25386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dirty="0" smtClean="0"/>
              <a:t>Entidades: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dirty="0" smtClean="0"/>
              <a:t>Organismos descentralizados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dirty="0" smtClean="0"/>
              <a:t>Empresas de participación estatal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dirty="0" smtClean="0"/>
              <a:t>Fideicomisos</a:t>
            </a:r>
            <a:endParaRPr lang="es-MX" dirty="0"/>
          </a:p>
        </p:txBody>
      </p:sp>
      <p:pic>
        <p:nvPicPr>
          <p:cNvPr id="1048" name="Picture 24" descr="Resultado de imagen para secretaria de economi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46" y="4568724"/>
            <a:ext cx="2483122" cy="9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Resultado de imagen para inadem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091" y="5121966"/>
            <a:ext cx="888782" cy="73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n relacionada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15"/>
          <a:stretch/>
        </p:blipFill>
        <p:spPr bwMode="auto">
          <a:xfrm>
            <a:off x="165346" y="5694864"/>
            <a:ext cx="2472862" cy="7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Resultado de imagen para FIARUM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800" y="5700350"/>
            <a:ext cx="912920" cy="84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Diagrama 17"/>
          <p:cNvGraphicFramePr/>
          <p:nvPr>
            <p:extLst>
              <p:ext uri="{D42A27DB-BD31-4B8C-83A1-F6EECF244321}">
                <p14:modId xmlns:p14="http://schemas.microsoft.com/office/powerpoint/2010/main" val="2889527589"/>
              </p:ext>
            </p:extLst>
          </p:nvPr>
        </p:nvGraphicFramePr>
        <p:xfrm>
          <a:off x="431278" y="2166537"/>
          <a:ext cx="3817992" cy="1008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10411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743956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Organismos públicos, sociales y empresas privadas que funcionan en la zona y que tienen influencia en el entorno.</a:t>
            </a:r>
            <a:endParaRPr lang="es-MX" sz="40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MX" dirty="0" smtClean="0"/>
              <a:t>Organismos de promoción económica</a:t>
            </a:r>
            <a:endParaRPr lang="es-MX" dirty="0"/>
          </a:p>
        </p:txBody>
      </p:sp>
      <p:graphicFrame>
        <p:nvGraphicFramePr>
          <p:cNvPr id="12" name="Marcador de contenido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2942685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Marcador de texto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MX" dirty="0" smtClean="0"/>
              <a:t>Asociaciones de profesionistas</a:t>
            </a:r>
            <a:endParaRPr lang="es-MX" dirty="0"/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35813756"/>
              </p:ext>
            </p:extLst>
          </p:nvPr>
        </p:nvGraphicFramePr>
        <p:xfrm>
          <a:off x="6172200" y="2505075"/>
          <a:ext cx="5183188" cy="2002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5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Organismos públicos, sociales y empresas privadas que funcionan en la zona y que tienen influencia en el entorno.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09281" y="1690688"/>
            <a:ext cx="11401455" cy="500594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Resultado de imagen para canacintr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" y="5626991"/>
            <a:ext cx="1348375" cy="101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canaco mexical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3"/>
          <a:stretch/>
        </p:blipFill>
        <p:spPr bwMode="auto">
          <a:xfrm>
            <a:off x="3655940" y="5626990"/>
            <a:ext cx="1600241" cy="101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coparmex mexical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122" y="5565213"/>
            <a:ext cx="1502319" cy="100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canieti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541" r="15987" b="16550"/>
          <a:stretch/>
        </p:blipFill>
        <p:spPr bwMode="auto">
          <a:xfrm>
            <a:off x="9636382" y="5631965"/>
            <a:ext cx="1677178" cy="100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redondeado 7"/>
          <p:cNvSpPr/>
          <p:nvPr/>
        </p:nvSpPr>
        <p:spPr>
          <a:xfrm>
            <a:off x="433137" y="1828800"/>
            <a:ext cx="11133221" cy="35613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 t="37642" r="18384" b="16056"/>
          <a:stretch/>
        </p:blipFill>
        <p:spPr bwMode="auto">
          <a:xfrm>
            <a:off x="6162454" y="2114746"/>
            <a:ext cx="2567654" cy="1251417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9"/>
          <a:srcRect l="18473" t="20877" r="4921" b="37974"/>
          <a:stretch/>
        </p:blipFill>
        <p:spPr bwMode="auto">
          <a:xfrm>
            <a:off x="9045239" y="3863301"/>
            <a:ext cx="2308561" cy="1054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7" t="18724" r="27682" b="27429"/>
          <a:stretch/>
        </p:blipFill>
        <p:spPr bwMode="auto">
          <a:xfrm>
            <a:off x="5993620" y="3541229"/>
            <a:ext cx="2924829" cy="17967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11"/>
          <a:srcRect l="33837" t="11854" r="28198" b="22765"/>
          <a:stretch/>
        </p:blipFill>
        <p:spPr bwMode="auto">
          <a:xfrm>
            <a:off x="3248343" y="2155463"/>
            <a:ext cx="2682917" cy="2740914"/>
          </a:xfrm>
          <a:prstGeom prst="rect">
            <a:avLst/>
          </a:prstGeom>
          <a:ln w="9525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12"/>
          <a:srcRect l="18381" t="18331" r="5836" b="16485"/>
          <a:stretch/>
        </p:blipFill>
        <p:spPr bwMode="auto">
          <a:xfrm>
            <a:off x="573504" y="2340536"/>
            <a:ext cx="2452454" cy="1522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/>
          <p:cNvPicPr/>
          <p:nvPr/>
        </p:nvPicPr>
        <p:blipFill rotWithShape="1">
          <a:blip r:embed="rId13"/>
          <a:srcRect l="28791" t="14463" r="20105" b="12836"/>
          <a:stretch/>
        </p:blipFill>
        <p:spPr bwMode="auto">
          <a:xfrm>
            <a:off x="9283258" y="2074296"/>
            <a:ext cx="1978164" cy="15186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14"/>
          <a:srcRect l="38644" t="47120" r="24453" b="33067"/>
          <a:stretch/>
        </p:blipFill>
        <p:spPr bwMode="auto">
          <a:xfrm>
            <a:off x="982888" y="4285187"/>
            <a:ext cx="1633686" cy="514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5532242" y="1860880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Aeroespacial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376338" y="4228430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Automotriz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532242" y="4153524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Electrónica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621078" y="1865754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Dispositivos médicos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8396832" y="2540019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Alimentos y bebidas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-65142" y="4105249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Biotecnología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-874169" y="1995705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TICs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-75777" y="4921701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Energía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3123686" y="4931101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Minería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438648" y="4938831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Plásticos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335777" y="1822567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Metalmecánica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8559740" y="4999458"/>
            <a:ext cx="375101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Turismo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03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Programas y proyectos de desarrollo de estos organismos</a:t>
            </a:r>
            <a:endParaRPr lang="es-MX" sz="4000" dirty="0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552619"/>
              </p:ext>
            </p:extLst>
          </p:nvPr>
        </p:nvGraphicFramePr>
        <p:xfrm>
          <a:off x="510989" y="1687047"/>
          <a:ext cx="11170022" cy="4871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4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Situación actual de la producción de bienes y servicios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8395316"/>
              </p:ext>
            </p:extLst>
          </p:nvPr>
        </p:nvGraphicFramePr>
        <p:xfrm>
          <a:off x="578223" y="1492624"/>
          <a:ext cx="11302857" cy="4652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2359958" y="6120000"/>
            <a:ext cx="724796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INEGI,2016 - Indicadores </a:t>
            </a:r>
            <a:r>
              <a:rPr lang="es-MX" dirty="0"/>
              <a:t>de bienestar por entidad federativa </a:t>
            </a:r>
            <a:r>
              <a:rPr lang="es-MX" dirty="0" smtClean="0"/>
              <a:t>OCDE, 2008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3417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Caracterización de los recursos naturales regionales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 descr="Imagen relacionad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299" y="2059815"/>
            <a:ext cx="2185035" cy="2170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Resultado de imagen para rio colorado en baja californi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99372"/>
            <a:ext cx="316103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Resultado de imagen para vegetacion en baja california matorral xerofilo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4"/>
          <a:stretch/>
        </p:blipFill>
        <p:spPr bwMode="auto">
          <a:xfrm>
            <a:off x="5514793" y="1690688"/>
            <a:ext cx="3171825" cy="1943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 descr="Mapa Clima Baja California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5"/>
          <a:stretch/>
        </p:blipFill>
        <p:spPr bwMode="auto">
          <a:xfrm>
            <a:off x="993717" y="1578918"/>
            <a:ext cx="4049395" cy="50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098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Perspectivas de desarrollo de los puntos anteriores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853095" y="2176180"/>
            <a:ext cx="4688542" cy="188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500" b="1" dirty="0" smtClean="0">
                <a:solidFill>
                  <a:srgbClr val="FF0000"/>
                </a:solidFill>
              </a:rPr>
              <a:t>INEGI:</a:t>
            </a:r>
            <a:r>
              <a:rPr lang="es-MX" sz="3500" b="1" dirty="0" smtClean="0"/>
              <a:t> </a:t>
            </a:r>
            <a:r>
              <a:rPr lang="es-MX" b="1" dirty="0" smtClean="0"/>
              <a:t>Indicador </a:t>
            </a:r>
            <a:r>
              <a:rPr lang="es-MX" b="1" dirty="0"/>
              <a:t>Trimestral </a:t>
            </a:r>
            <a:r>
              <a:rPr lang="es-MX" b="1" dirty="0" smtClean="0"/>
              <a:t>de </a:t>
            </a:r>
            <a:r>
              <a:rPr lang="es-MX" b="1" dirty="0"/>
              <a:t>la Actividad Económica Estatal </a:t>
            </a:r>
            <a:r>
              <a:rPr lang="es-MX" b="1" dirty="0" smtClean="0"/>
              <a:t>(ITAEE)</a:t>
            </a:r>
            <a:endParaRPr lang="es-MX" b="1" dirty="0"/>
          </a:p>
          <a:p>
            <a:r>
              <a:rPr lang="es-MX" sz="2200" dirty="0" smtClean="0"/>
              <a:t>Índices con datos </a:t>
            </a:r>
            <a:r>
              <a:rPr lang="es-MX" sz="2200" dirty="0" err="1" smtClean="0"/>
              <a:t>desestacionalizados</a:t>
            </a:r>
            <a:endParaRPr lang="es-MX" dirty="0"/>
          </a:p>
          <a:p>
            <a:endParaRPr lang="es-MX" dirty="0"/>
          </a:p>
        </p:txBody>
      </p:sp>
      <p:pic>
        <p:nvPicPr>
          <p:cNvPr id="9" name="Imagen 8"/>
          <p:cNvPicPr/>
          <p:nvPr/>
        </p:nvPicPr>
        <p:blipFill rotWithShape="1">
          <a:blip r:embed="rId3"/>
          <a:srcRect l="35632" t="27739" r="13638" b="17216"/>
          <a:stretch/>
        </p:blipFill>
        <p:spPr bwMode="auto">
          <a:xfrm>
            <a:off x="5983941" y="1542770"/>
            <a:ext cx="5470103" cy="3366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14448" t="50551" r="16728" b="30331"/>
          <a:stretch/>
        </p:blipFill>
        <p:spPr>
          <a:xfrm>
            <a:off x="1747188" y="4937244"/>
            <a:ext cx="8003066" cy="133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Perspectivas de desarrollo de los puntos anteriores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986116" y="2014631"/>
            <a:ext cx="4688542" cy="188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500" b="1" dirty="0" smtClean="0">
                <a:solidFill>
                  <a:srgbClr val="FF0000"/>
                </a:solidFill>
              </a:rPr>
              <a:t>INEGI:</a:t>
            </a:r>
            <a:r>
              <a:rPr lang="es-MX" sz="3500" b="1" dirty="0" smtClean="0"/>
              <a:t> </a:t>
            </a:r>
            <a:r>
              <a:rPr lang="es-MX" b="1" dirty="0" smtClean="0"/>
              <a:t>Indicador </a:t>
            </a:r>
            <a:r>
              <a:rPr lang="es-MX" b="1" dirty="0"/>
              <a:t>Trimestral </a:t>
            </a:r>
            <a:r>
              <a:rPr lang="es-MX" b="1" dirty="0" smtClean="0"/>
              <a:t>de </a:t>
            </a:r>
            <a:r>
              <a:rPr lang="es-MX" b="1" dirty="0"/>
              <a:t>la Actividad Económica Estatal </a:t>
            </a:r>
            <a:r>
              <a:rPr lang="es-MX" b="1" dirty="0" smtClean="0"/>
              <a:t>(ITAEE)</a:t>
            </a:r>
            <a:endParaRPr lang="es-MX" b="1" dirty="0"/>
          </a:p>
          <a:p>
            <a:r>
              <a:rPr lang="es-MX" sz="2200" dirty="0" smtClean="0"/>
              <a:t>Por sector económico</a:t>
            </a:r>
            <a:endParaRPr lang="es-MX" dirty="0"/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5147" t="33460" r="27143" b="41728"/>
          <a:stretch/>
        </p:blipFill>
        <p:spPr>
          <a:xfrm>
            <a:off x="838200" y="4284637"/>
            <a:ext cx="7111339" cy="221895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567" y="1589649"/>
            <a:ext cx="5180234" cy="263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Perspectivas de desarrollo de los puntos anteriores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986115" y="2014631"/>
            <a:ext cx="4997826" cy="42032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3500" b="1" dirty="0" smtClean="0">
                <a:solidFill>
                  <a:srgbClr val="FF0000"/>
                </a:solidFill>
              </a:rPr>
              <a:t>SEDECO:</a:t>
            </a:r>
            <a:r>
              <a:rPr lang="es-MX" sz="3500" b="1" dirty="0" smtClean="0"/>
              <a:t> </a:t>
            </a:r>
            <a:r>
              <a:rPr lang="es-MX" b="1" dirty="0" smtClean="0"/>
              <a:t>Semáforo económico</a:t>
            </a:r>
            <a:endParaRPr lang="es-MX" b="1" dirty="0"/>
          </a:p>
          <a:p>
            <a:r>
              <a:rPr lang="es-MX" sz="2200" dirty="0" smtClean="0"/>
              <a:t>Comercio al por menor creció 26%, comercio al por mayor creció 22%</a:t>
            </a:r>
          </a:p>
          <a:p>
            <a:r>
              <a:rPr lang="es-MX" sz="2200" dirty="0" smtClean="0"/>
              <a:t>Actividad industria decreció 5% en septiembre 2016 después de 25 meses al alza. </a:t>
            </a:r>
          </a:p>
          <a:p>
            <a:pPr marL="0" indent="0">
              <a:buNone/>
            </a:pPr>
            <a:r>
              <a:rPr lang="es-MX" sz="2200" dirty="0" smtClean="0"/>
              <a:t>	Manufactura 	+ 7%</a:t>
            </a:r>
          </a:p>
          <a:p>
            <a:pPr marL="0" indent="0">
              <a:buNone/>
            </a:pPr>
            <a:r>
              <a:rPr lang="es-MX" sz="2200" dirty="0" smtClean="0"/>
              <a:t>	Minería 	- 19%</a:t>
            </a:r>
          </a:p>
          <a:p>
            <a:pPr marL="0" indent="0">
              <a:buNone/>
            </a:pPr>
            <a:r>
              <a:rPr lang="es-MX" sz="2200" dirty="0" smtClean="0"/>
              <a:t>	Construcción  	- 11%</a:t>
            </a:r>
          </a:p>
          <a:p>
            <a:pPr marL="0" indent="0">
              <a:buNone/>
            </a:pPr>
            <a:r>
              <a:rPr lang="es-MX" sz="2200" dirty="0" smtClean="0"/>
              <a:t>	Electricidad 	- 5%</a:t>
            </a:r>
          </a:p>
          <a:p>
            <a:r>
              <a:rPr lang="es-MX" sz="2200" dirty="0"/>
              <a:t>Inversión extranjera directa creció 22%</a:t>
            </a:r>
          </a:p>
          <a:p>
            <a:r>
              <a:rPr lang="es-MX" sz="2200" dirty="0"/>
              <a:t>IMMEX (Maquila)  +7 establecimientos</a:t>
            </a:r>
            <a:endParaRPr lang="es-MX" sz="2400" dirty="0"/>
          </a:p>
          <a:p>
            <a:endParaRPr lang="es-MX" dirty="0"/>
          </a:p>
        </p:txBody>
      </p:sp>
      <p:pic>
        <p:nvPicPr>
          <p:cNvPr id="10" name="Imagen 9"/>
          <p:cNvPicPr/>
          <p:nvPr/>
        </p:nvPicPr>
        <p:blipFill rotWithShape="1">
          <a:blip r:embed="rId3"/>
          <a:srcRect l="19586" t="19836" r="22258" b="18397"/>
          <a:stretch/>
        </p:blipFill>
        <p:spPr bwMode="auto">
          <a:xfrm>
            <a:off x="6205769" y="2253115"/>
            <a:ext cx="5248275" cy="3344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791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Perspectivas de desarrollo de los puntos anteriores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838200" y="1987737"/>
            <a:ext cx="4199966" cy="34717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z="3500" b="1" dirty="0" smtClean="0">
                <a:solidFill>
                  <a:srgbClr val="FF0000"/>
                </a:solidFill>
              </a:rPr>
              <a:t>SHCP-CIDE-Harvard:</a:t>
            </a:r>
            <a:r>
              <a:rPr lang="es-MX" sz="3500" b="1" dirty="0" smtClean="0"/>
              <a:t> </a:t>
            </a:r>
            <a:r>
              <a:rPr lang="es-MX" b="1" dirty="0" smtClean="0"/>
              <a:t>Atlas de complejidad económica de México.</a:t>
            </a:r>
            <a:endParaRPr lang="es-MX" b="1" dirty="0"/>
          </a:p>
          <a:p>
            <a:r>
              <a:rPr lang="es-MX" sz="2400" dirty="0"/>
              <a:t>La complejidad económica es una medida de las capacidades y conocimientos de los sectores </a:t>
            </a:r>
            <a:r>
              <a:rPr lang="es-MX" sz="2400" dirty="0" smtClean="0"/>
              <a:t>productivos </a:t>
            </a:r>
            <a:r>
              <a:rPr lang="es-MX" sz="2400" dirty="0"/>
              <a:t>que permite conocer las vocaciones productivas de las entidades</a:t>
            </a:r>
            <a:endParaRPr lang="es-MX" sz="2400" dirty="0" smtClean="0"/>
          </a:p>
          <a:p>
            <a:endParaRPr lang="es-MX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36661597"/>
              </p:ext>
            </p:extLst>
          </p:nvPr>
        </p:nvGraphicFramePr>
        <p:xfrm>
          <a:off x="5526742" y="1465729"/>
          <a:ext cx="6225987" cy="5136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20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557909608"/>
              </p:ext>
            </p:extLst>
          </p:nvPr>
        </p:nvGraphicFramePr>
        <p:xfrm>
          <a:off x="7929563" y="1571625"/>
          <a:ext cx="3855614" cy="501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l="17675" t="22323" r="17427" b="23597"/>
          <a:stretch/>
        </p:blipFill>
        <p:spPr>
          <a:xfrm>
            <a:off x="561974" y="2076451"/>
            <a:ext cx="7374592" cy="368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9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5"/>
          <a:stretch/>
        </p:blipFill>
        <p:spPr bwMode="auto">
          <a:xfrm>
            <a:off x="389964" y="1690688"/>
            <a:ext cx="11187953" cy="47871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129188" y="1600151"/>
            <a:ext cx="1796839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Contador Público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04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9"/>
          <a:stretch/>
        </p:blipFill>
        <p:spPr bwMode="auto">
          <a:xfrm>
            <a:off x="574245" y="1690688"/>
            <a:ext cx="11306836" cy="5046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8310230" y="1598171"/>
            <a:ext cx="246657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Gestión Empresarial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819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4"/>
          <a:stretch/>
        </p:blipFill>
        <p:spPr bwMode="auto">
          <a:xfrm>
            <a:off x="579044" y="1690688"/>
            <a:ext cx="11052661" cy="48042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293755" y="1600151"/>
            <a:ext cx="146771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Industrial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66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338317" y="1600151"/>
            <a:ext cx="1378583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Eléctrica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5"/>
          <a:stretch/>
        </p:blipFill>
        <p:spPr bwMode="auto">
          <a:xfrm>
            <a:off x="770964" y="2303574"/>
            <a:ext cx="10582836" cy="28332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950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3"/>
          <a:stretch/>
        </p:blipFill>
        <p:spPr bwMode="auto">
          <a:xfrm>
            <a:off x="542595" y="1784816"/>
            <a:ext cx="11089111" cy="45961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218350" y="1600151"/>
            <a:ext cx="161852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Electrónica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229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3"/>
          <a:stretch/>
        </p:blipFill>
        <p:spPr bwMode="auto">
          <a:xfrm>
            <a:off x="510055" y="1969483"/>
            <a:ext cx="11217607" cy="35034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285579" y="1600151"/>
            <a:ext cx="148406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Mecánica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62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/>
          <a:stretch/>
        </p:blipFill>
        <p:spPr bwMode="auto">
          <a:xfrm>
            <a:off x="415685" y="1784816"/>
            <a:ext cx="11311086" cy="40781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149037" y="1600151"/>
            <a:ext cx="17571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Mecatrónica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24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4"/>
          <a:stretch/>
        </p:blipFill>
        <p:spPr bwMode="auto">
          <a:xfrm>
            <a:off x="983268" y="1600151"/>
            <a:ext cx="10470776" cy="52275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8488504" y="1600151"/>
            <a:ext cx="3078215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Sistemas Computacionales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33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8779706" y="1600151"/>
            <a:ext cx="249581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Energías Renovables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4"/>
          <a:stretch/>
        </p:blipFill>
        <p:spPr bwMode="auto">
          <a:xfrm>
            <a:off x="551330" y="2172913"/>
            <a:ext cx="11081889" cy="26072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37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2"/>
          <a:stretch/>
        </p:blipFill>
        <p:spPr bwMode="auto">
          <a:xfrm>
            <a:off x="706811" y="1784817"/>
            <a:ext cx="10646989" cy="48564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333189" y="1600151"/>
            <a:ext cx="138884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Logística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18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348737" y="1600151"/>
            <a:ext cx="135774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Ing. Química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n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6"/>
          <a:stretch/>
        </p:blipFill>
        <p:spPr bwMode="auto">
          <a:xfrm>
            <a:off x="605702" y="2175585"/>
            <a:ext cx="10993709" cy="27056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48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98361"/>
            <a:ext cx="10515600" cy="99232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/>
              <a:t>Desarrollo de las disciplinas actuales y emergentes relacionadas con los planes de estudio que ofrece el ITM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/>
          <a:stretch/>
        </p:blipFill>
        <p:spPr bwMode="auto">
          <a:xfrm>
            <a:off x="693924" y="2339787"/>
            <a:ext cx="4717116" cy="359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8"/>
          <a:stretch/>
        </p:blipFill>
        <p:spPr bwMode="auto">
          <a:xfrm>
            <a:off x="5802477" y="2756645"/>
            <a:ext cx="5865085" cy="27566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602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Necesidades de competencias profesionales en el entorno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86752" y="1686065"/>
            <a:ext cx="9157447" cy="456920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s-MX" sz="2400" b="1" dirty="0"/>
              <a:t>Recomendación según el Atlas de Complejidad Económica de México</a:t>
            </a:r>
            <a:endParaRPr lang="es-MX" sz="24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1331879664"/>
              </p:ext>
            </p:extLst>
          </p:nvPr>
        </p:nvGraphicFramePr>
        <p:xfrm>
          <a:off x="5768788" y="2261720"/>
          <a:ext cx="5338481" cy="4034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3552540895"/>
              </p:ext>
            </p:extLst>
          </p:nvPr>
        </p:nvGraphicFramePr>
        <p:xfrm>
          <a:off x="838200" y="2233519"/>
          <a:ext cx="6382871" cy="4207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5904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Necesidades de competencias profesionales en el entorno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29550" y="1564059"/>
            <a:ext cx="10071847" cy="69075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2000" b="1" dirty="0"/>
              <a:t>Recomendación según </a:t>
            </a:r>
            <a:r>
              <a:rPr lang="es-MX" sz="2000" b="1" dirty="0" smtClean="0"/>
              <a:t>la </a:t>
            </a:r>
            <a:r>
              <a:rPr lang="es-MX" sz="2000" b="1" dirty="0"/>
              <a:t>Política de Desarrollo </a:t>
            </a:r>
            <a:r>
              <a:rPr lang="es-MX" sz="2000" b="1" dirty="0" smtClean="0"/>
              <a:t>Empresarial </a:t>
            </a:r>
            <a:r>
              <a:rPr lang="es-MX" sz="2000" b="1" dirty="0"/>
              <a:t>de Baja California 2012-2020: Innovar para Competir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478614359"/>
              </p:ext>
            </p:extLst>
          </p:nvPr>
        </p:nvGraphicFramePr>
        <p:xfrm>
          <a:off x="-479052" y="2443163"/>
          <a:ext cx="10408865" cy="4029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2636745" y="5447661"/>
            <a:ext cx="9210113" cy="101566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s-MX" sz="2000" dirty="0" smtClean="0"/>
              <a:t>…ingeniería </a:t>
            </a:r>
            <a:r>
              <a:rPr lang="es-MX" sz="2000" dirty="0"/>
              <a:t>en electrónica con especialidad en automatización, ingeniería y licenciatura en biotecnología, licenciatura en leyes con especialidad en patentes y marcas, técnicos en análisis de piezas metalmecánicas, electromecánicas y plásticos</a:t>
            </a:r>
          </a:p>
        </p:txBody>
      </p:sp>
    </p:spTree>
    <p:extLst>
      <p:ext uri="{BB962C8B-B14F-4D97-AF65-F5344CB8AC3E}">
        <p14:creationId xmlns:p14="http://schemas.microsoft.com/office/powerpoint/2010/main" val="162991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Fuentes de información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00100" y="1704392"/>
            <a:ext cx="108338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Baja, P. O. (11 de noviembre de 2016). Creación del Instituto de Capacitación de Alta Tecnología del Estado de baja California.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Banco de Información Económica BIE-INEGI. (2017). Indicadores económicos de coyuntura. Recuperado el 18 de febrero de 2017, de http://www.inegi.org.mx/sistemas/bie/default.aspx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/>
              <a:t>Canacintra</a:t>
            </a:r>
            <a:r>
              <a:rPr lang="es-MX" dirty="0"/>
              <a:t>. (2017). </a:t>
            </a:r>
            <a:r>
              <a:rPr lang="es-MX" dirty="0" err="1"/>
              <a:t>Canacintra</a:t>
            </a:r>
            <a:r>
              <a:rPr lang="es-MX" dirty="0"/>
              <a:t>. Mexicali: </a:t>
            </a:r>
            <a:r>
              <a:rPr lang="es-MX" dirty="0" err="1"/>
              <a:t>Canacintra</a:t>
            </a:r>
            <a:r>
              <a:rPr lang="es-MX" dirty="0"/>
              <a:t>. Obtenido de http://canacintramexicali.weebly.com/representatividad.html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Canaco. (2017). Canaco Mexicali. Mexicali. Obtenido de http://www.canacomexicali.com.mx/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CEMDI Centro Metropolitano de Información Económica y Empresarial. (22 de julio de 2016). Portal CEMDI. Recuperado el 05 de marzo de 2017, de Atlas de complejidad económica para Baja California: http://cemdi.org.mx/sitio/noticia.aspx?new_id=2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/>
              <a:t>Cmic</a:t>
            </a:r>
            <a:r>
              <a:rPr lang="es-MX" dirty="0"/>
              <a:t> Baja California. (2017). Pagina de </a:t>
            </a:r>
            <a:r>
              <a:rPr lang="es-MX" dirty="0" err="1"/>
              <a:t>Cmic</a:t>
            </a:r>
            <a:r>
              <a:rPr lang="es-MX" dirty="0"/>
              <a:t> Baja California. Mexicali, Baja California: </a:t>
            </a:r>
            <a:r>
              <a:rPr lang="es-MX" dirty="0" err="1"/>
              <a:t>Cmic</a:t>
            </a:r>
            <a:r>
              <a:rPr lang="es-MX" dirty="0"/>
              <a:t>. Obtenido de http://www.cmicbc.com/index.php?mod=5&amp;sec=24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CONACYT. (2015). Agenda de Innovación de Baja California. Consejo Nacional de Ciencia y Tecnología. </a:t>
            </a:r>
            <a:r>
              <a:rPr lang="es-MX" dirty="0" err="1"/>
              <a:t>doi:http</a:t>
            </a:r>
            <a:r>
              <a:rPr lang="es-MX" dirty="0"/>
              <a:t>://</a:t>
            </a:r>
            <a:r>
              <a:rPr lang="es-MX" dirty="0" smtClean="0"/>
              <a:t>www.siicyt.gob.mx/index.php/normatividad/estatales/agendas-estatales/333-baja-california-agenda-de-innovacion/file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752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Fuentes de información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00100" y="1704392"/>
            <a:ext cx="108338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 smtClean="0"/>
              <a:t>Coparmex</a:t>
            </a:r>
            <a:r>
              <a:rPr lang="es-MX" dirty="0"/>
              <a:t>. (2017). Página de </a:t>
            </a:r>
            <a:r>
              <a:rPr lang="es-MX" dirty="0" err="1"/>
              <a:t>Coparmex</a:t>
            </a:r>
            <a:r>
              <a:rPr lang="es-MX" dirty="0"/>
              <a:t>. Mexicali: </a:t>
            </a:r>
            <a:r>
              <a:rPr lang="es-MX" dirty="0" err="1"/>
              <a:t>Coparmex</a:t>
            </a:r>
            <a:r>
              <a:rPr lang="es-MX" dirty="0"/>
              <a:t>. Obtenido de http://coparmex.com/coparmex/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Ecosistema Regional de Innovación de Baja. (2012). Política de Desarrollo Empresarial de Baja California 2012-2020: Innovar para competir. Recuperado el 06 de marzo de 2017, de http://www.investinbaja.gob.mx/docs/es/vision/politica-desarrollo-empresarial/pde-segunda-generacion.pdf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Encuesta </a:t>
            </a:r>
            <a:r>
              <a:rPr lang="es-MX" dirty="0" err="1"/>
              <a:t>intercensal</a:t>
            </a:r>
            <a:r>
              <a:rPr lang="es-MX" dirty="0"/>
              <a:t> 2015. (2015). Principales resultados de la encuesta </a:t>
            </a:r>
            <a:r>
              <a:rPr lang="es-MX" dirty="0" err="1"/>
              <a:t>intercensal</a:t>
            </a:r>
            <a:r>
              <a:rPr lang="es-MX" dirty="0"/>
              <a:t> 2015: Baja California. México: INEGI. Instituto Nacional de Estadística y Geografía.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Encuesta Interestatal 2015. (2016). Panorama sociodemográfico de Baja California 2015. México: INEGI. Instituto Nacional de Estadística y Geografía (INEGI.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Gobierno del Estado de Baja California. (2014). Diagnóstico estratégico del plan estatal de desarrollo 2014-2019. Mexicali: Gobierno del Estado de Baja California. Recuperado el febrero de 2017, de http://www.bajacalifornia.gob.mx/portal/gobierno/ped/doctos/diagnostico_estrategico.pdf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Gobierno del Estado de Baja California. (2016). Tercer informe de gobierno. Recuperado el 5 de marzo de 2017, de Eje 3 Desarrollo </a:t>
            </a:r>
            <a:r>
              <a:rPr lang="es-MX" dirty="0" smtClean="0"/>
              <a:t>Económico </a:t>
            </a:r>
            <a:r>
              <a:rPr lang="es-MX" dirty="0"/>
              <a:t>Sustentable: http://</a:t>
            </a:r>
            <a:r>
              <a:rPr lang="es-MX" dirty="0" smtClean="0"/>
              <a:t>www.bajacalifornia.gob.mx/3erInformeBC/pdf/Eje%203%20Desarrollo%20Economico%20Sustentable.pdf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953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Fuentes de información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00100" y="1704392"/>
            <a:ext cx="108338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Gobierno </a:t>
            </a:r>
            <a:r>
              <a:rPr lang="es-MX" dirty="0"/>
              <a:t>del Estado de Baja California. (2017). Baja California. Inversión y Comercio. Recuperado el 06 de marzo de 2017, de </a:t>
            </a:r>
            <a:r>
              <a:rPr lang="es-MX" dirty="0" err="1"/>
              <a:t>Invest</a:t>
            </a:r>
            <a:r>
              <a:rPr lang="es-MX" dirty="0"/>
              <a:t> in Baja: http://www.investinbaja.gob.mx/es/vision/politica-desarrollo-empresarial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Herrera Zárate, M. (2017). Mensaje del Secretario de Educación y Bienestar Social y Director General del Instituto de Servicios Educativos y Pedagógicos. </a:t>
            </a:r>
            <a:r>
              <a:rPr lang="es-MX" dirty="0" err="1"/>
              <a:t>doi:http</a:t>
            </a:r>
            <a:r>
              <a:rPr lang="es-MX" dirty="0"/>
              <a:t>://www.educacionbc.edu.mx/publicaciones/estadisticas/2016/presentacion/indexpresentacion.htm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/>
              <a:t>Inadem</a:t>
            </a:r>
            <a:r>
              <a:rPr lang="es-MX" dirty="0"/>
              <a:t>. (2017). Pagina del Instituto Nacional del Emprendedor. Ciudad de México: INADEM. Obtenido de https://www.inadem.gob.mx/institucional/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/>
              <a:t>Inc</a:t>
            </a:r>
            <a:r>
              <a:rPr lang="es-MX" dirty="0"/>
              <a:t>, S. S. (2015). Página de </a:t>
            </a:r>
            <a:r>
              <a:rPr lang="es-MX" dirty="0" err="1"/>
              <a:t>Skyworks</a:t>
            </a:r>
            <a:r>
              <a:rPr lang="es-MX" dirty="0"/>
              <a:t> </a:t>
            </a:r>
            <a:r>
              <a:rPr lang="es-MX" dirty="0" err="1"/>
              <a:t>Solutions</a:t>
            </a:r>
            <a:r>
              <a:rPr lang="es-MX" dirty="0"/>
              <a:t>. Mexicali: </a:t>
            </a:r>
            <a:r>
              <a:rPr lang="es-MX" dirty="0" err="1"/>
              <a:t>Skyworks</a:t>
            </a:r>
            <a:r>
              <a:rPr lang="es-MX" dirty="0"/>
              <a:t> </a:t>
            </a:r>
            <a:r>
              <a:rPr lang="es-MX" dirty="0" err="1"/>
              <a:t>Solutions</a:t>
            </a:r>
            <a:r>
              <a:rPr lang="es-MX" dirty="0"/>
              <a:t> Inc. Obtenido de https://careers.skyworksinc.com/content/CULTURA/?locale=es_MX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INDEX. (2017). Página de INDEX. Mexicali: </a:t>
            </a:r>
            <a:r>
              <a:rPr lang="es-MX" dirty="0" err="1"/>
              <a:t>Index</a:t>
            </a:r>
            <a:r>
              <a:rPr lang="es-MX" dirty="0"/>
              <a:t>. Obtenido de http://indexmexicali.org.mx/index.php/quienes-somos/historia-mision-vision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INEGI. (2016). Conociendo Baja California. Sexta edición. México: Instituto </a:t>
            </a:r>
            <a:r>
              <a:rPr lang="es-MX" dirty="0" err="1"/>
              <a:t>NAcional</a:t>
            </a:r>
            <a:r>
              <a:rPr lang="es-MX" dirty="0"/>
              <a:t> de Estadística y Geografía.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INEGI. (27 de enero de 2017). Boletín de prensa Núm.21/17. Recuperado el 18 de febrero de 2017, de Indicador Trimestral de la Actividad Económica Estatal durante el tercer trimestre de 2016 (cifras desestacionalizadas): http://</a:t>
            </a:r>
            <a:r>
              <a:rPr lang="es-MX" dirty="0" smtClean="0"/>
              <a:t>www.inegi.org.mx/saladeprensa/boletines/2017/itaee/itaee2017_01.pdf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585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Fuentes de información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00100" y="1704392"/>
            <a:ext cx="108338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err="1" smtClean="0"/>
              <a:t>Mungaray</a:t>
            </a:r>
            <a:r>
              <a:rPr lang="es-MX" dirty="0"/>
              <a:t>, A. (2010). </a:t>
            </a:r>
            <a:r>
              <a:rPr lang="es-MX" dirty="0" smtClean="0"/>
              <a:t>Hacia una política de desarrollo. </a:t>
            </a:r>
            <a:r>
              <a:rPr lang="es-MX" dirty="0"/>
              <a:t>SEDECO. Recuperado el marzo de 2017, de http://www.bajacalifornia.gob.mx/sedeco/documentos/consulta/drAlejandroMungarayPDESG.pdf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Noroeste, C. Z. (2017). Página de </a:t>
            </a:r>
            <a:r>
              <a:rPr lang="es-MX" dirty="0" err="1"/>
              <a:t>canieti</a:t>
            </a:r>
            <a:r>
              <a:rPr lang="es-MX" dirty="0"/>
              <a:t>. Tijuana, Baja California: </a:t>
            </a:r>
            <a:r>
              <a:rPr lang="es-MX" dirty="0" err="1"/>
              <a:t>Canieti</a:t>
            </a:r>
            <a:r>
              <a:rPr lang="es-MX" dirty="0"/>
              <a:t>. Obtenido de http://www.canieti.org/sedes/noroeste/organigrama.aspx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OCDE Organización para la Cooperación y el Desarrollo Económicos. (2008). Indicadores de bienestar por entidad federativa. Recuperado el 18 de febrero de 2017, de Medio ambiente: http://www.beta.inegi.org.mx/app/bienestar/?ag=02#grafica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OCDE Organización para la Cooperación y el Desarrollo Económicos. (2013). Indicadores de bienestar por entidad federativa. Recuperado el 18 de febrero de 2017, de Educación: http://www.beta.inegi.org.mx/app/bienestar/?ag=02#grafica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Portal del gobierno del estado de Baja California. (febrero de 2017). Ubicación geográfica. Recuperado el febrero de 2017, de http://www.bajacalifornia.gob.mx/portal/nuestro_estado/ubica_geografica.jsp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Programa para Democratizar la </a:t>
            </a:r>
            <a:r>
              <a:rPr lang="es-MX" dirty="0" err="1" smtClean="0"/>
              <a:t>Productivdad</a:t>
            </a:r>
            <a:r>
              <a:rPr lang="es-MX" dirty="0" smtClean="0"/>
              <a:t> . (2017). gob.mx. Obtenido de Atlas de Complejidad Económica de México: http://www.gob.mx/productividad/articulos/atlas-de-complejidad-economica-de-mexico-14291</a:t>
            </a:r>
          </a:p>
        </p:txBody>
      </p:sp>
    </p:spTree>
    <p:extLst>
      <p:ext uri="{BB962C8B-B14F-4D97-AF65-F5344CB8AC3E}">
        <p14:creationId xmlns:p14="http://schemas.microsoft.com/office/powerpoint/2010/main" val="213632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Fuentes de información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00100" y="1704392"/>
            <a:ext cx="108338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Santillán Pérez, J. (2016). Mensaje del Secretario de Educación y Bienestar Social y Director General Del Instituto de Servicios Educativos y Pedagógicos. Obtenido de http://www.educacionbc.edu.mx/departamentos/investigacion/publicaciones/posgrados/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SEE </a:t>
            </a:r>
            <a:r>
              <a:rPr lang="es-MX" dirty="0"/>
              <a:t>Baja California Sistema Educativo Estatal. (2017). Principales cifras estadísticas. Ciclo escolar 2015-2016. Recuperado el 25 de febrero de 2017, de Licenciatura universitaria. Reporte por carrera: http://www.educacionbc.edu.mx/publicaciones/estadisticas/2016/Estad%C3%ADstica%20por%20Nivel%20Educativo/index.htm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Secretaría </a:t>
            </a:r>
            <a:r>
              <a:rPr lang="es-MX" dirty="0"/>
              <a:t>de Economía. (2016). Atlas de complejidad económica de México. Baja California. Mexicali: Subdelegación Federal de la Secretaría de Economía en Mexicali. </a:t>
            </a:r>
            <a:r>
              <a:rPr lang="es-MX" dirty="0" err="1"/>
              <a:t>doi:http</a:t>
            </a:r>
            <a:r>
              <a:rPr lang="es-MX" dirty="0"/>
              <a:t>://complejidad.datos.gob.mx/#/</a:t>
            </a:r>
            <a:r>
              <a:rPr lang="es-MX" dirty="0" err="1"/>
              <a:t>about</a:t>
            </a:r>
            <a:r>
              <a:rPr lang="es-MX" dirty="0"/>
              <a:t>/</a:t>
            </a:r>
            <a:r>
              <a:rPr lang="es-MX" dirty="0" err="1"/>
              <a:t>project-description</a:t>
            </a: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SEDECO. (2016). Semáforo económico de Baja California. Recuperado el 18 de FEBRERO de 2017, de Actividad industrial: http://sedeco.regionescompetitivas.com/sedeco/actividadindustrial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SEDECO Secretaría de Desarrollo Económico. (3er trimestre de 2016). Semáforo económico. Recuperado el 18 de febrero de 2017, de Estado de Baja California: http://sedeco.regionescompetitivas.com/SEDECO/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SEDECO, B. (2017). Página de la Secretaría de </a:t>
            </a:r>
            <a:r>
              <a:rPr lang="es-MX" dirty="0" err="1"/>
              <a:t>Desarrolllo</a:t>
            </a:r>
            <a:r>
              <a:rPr lang="es-MX" dirty="0"/>
              <a:t> Económico del Estado de Baja California. Mexicali, B.C.: Gobierno del Estado de Baja California. Obtenido de http://www.bajacalifornia.gob.mx/sedeco</a:t>
            </a:r>
            <a:r>
              <a:rPr lang="es-MX" dirty="0" smtClean="0"/>
              <a:t>/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059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004" y="617936"/>
            <a:ext cx="10936941" cy="1086456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Fuentes de información</a:t>
            </a:r>
            <a:endParaRPr lang="es-MX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1024" y="160666"/>
            <a:ext cx="4128246" cy="3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MX" altLang="es-MX" sz="1600" b="1" dirty="0" smtClean="0">
                <a:latin typeface="Soberana Sans Light" panose="02000000000000000000" pitchFamily="50" charset="0"/>
              </a:rPr>
              <a:t>DIAGNÓSTICO DE LA REGIÓN</a:t>
            </a:r>
            <a:endParaRPr kumimoji="0" lang="es-MX" alt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oberana Sans Light" panose="02000000000000000000" pitchFamily="50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 Bold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s-MX" altLang="es-MX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rekaSans-Light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1024" y="604232"/>
            <a:ext cx="5862917" cy="941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20386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3941" y="604232"/>
            <a:ext cx="5862917" cy="941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0 Imagen" descr="CARTELES ENERO DE 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44" y="45783"/>
            <a:ext cx="427037" cy="51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00100" y="1704392"/>
            <a:ext cx="108338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SEE Baja California. (2017). Educación abierta y a distancia. Recuperado el 26 de febrero de 2017, de http://www.educacionbc.edu.mx/publicaciones/estadisticas/2016/Estad%C3%ADstica%20por%20Nivel%20Educativo/Educaci%C3%B3n%20Superior/Abierta%20y%20a%20Distancia/EducacionAbierta.htm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SEE </a:t>
            </a:r>
            <a:r>
              <a:rPr lang="es-MX" dirty="0"/>
              <a:t>Educación Superior. (2017). Lista de asociaciones de profesionistas registradas en el Departamento de Profesiones. Obtenido de http://www.educacionbc.edu.mx/departamentos/esuperior/servicios/pdf/RELACION%20DE%20COLEGIOS.pdf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SEP Secretaría de Educación Pública. (2016). Retos de la educación superior en México. XLV Asamblea General Ordinaria AMOCVIES, Tlaxcala. Obtenido de http://www.amocvies.org.mx/htm_asambleas/a45_tlaxcala/material/retos_de_Educ_Superior_Mexico.pdf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Sistema Educativo Estatal. (2016). Dirección de Planeación, Programación y Presupuesto. Departamento de Información y Estadística Educativa. </a:t>
            </a:r>
            <a:r>
              <a:rPr lang="es-MX" dirty="0" err="1"/>
              <a:t>doi:http</a:t>
            </a:r>
            <a:r>
              <a:rPr lang="es-MX" dirty="0"/>
              <a:t>://www.educacionbc.edu.mx/publicaciones/estadisticas/2016/CifrasEstadisticas2015_2016.html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STPS Secretaría de Trabajo y Previsión Social. (enero de 2017). Información laboral. Recuperado el 18 de febrero de 2017, de Perfil Baja California: http://</a:t>
            </a:r>
            <a:r>
              <a:rPr lang="es-MX" dirty="0" smtClean="0"/>
              <a:t>www.stps.gob.mx/gobmx/estadisticas/pdf/perfiles/perfil%20baja%20california.pdf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737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3586</Words>
  <Application>Microsoft Office PowerPoint</Application>
  <PresentationFormat>Panorámica</PresentationFormat>
  <Paragraphs>614</Paragraphs>
  <Slides>40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40</vt:i4>
      </vt:variant>
    </vt:vector>
  </HeadingPairs>
  <TitlesOfParts>
    <vt:vector size="51" baseType="lpstr">
      <vt:lpstr>Adobe Caslon Pro Bold</vt:lpstr>
      <vt:lpstr>Adobe Fan Heiti Std B</vt:lpstr>
      <vt:lpstr>Arial</vt:lpstr>
      <vt:lpstr>Calibri</vt:lpstr>
      <vt:lpstr>Calibri Light</vt:lpstr>
      <vt:lpstr>EurekaSans-Light</vt:lpstr>
      <vt:lpstr>Soberana Sans Light</vt:lpstr>
      <vt:lpstr>Soberana Titular</vt:lpstr>
      <vt:lpstr>Times New Roman</vt:lpstr>
      <vt:lpstr>Tema de Office</vt:lpstr>
      <vt:lpstr>1_Tema de Office</vt:lpstr>
      <vt:lpstr>Presentación de PowerPoint</vt:lpstr>
      <vt:lpstr>ANEXO XXXIX DIAGNÓSTICO DE LA REGIÓN Y ESTUDIO DE CAPACIDADES DEL INSTITUTO PARA LA ESPECIALIDAD</vt:lpstr>
      <vt:lpstr>Actividades socioeconómicas por sector y región.</vt:lpstr>
      <vt:lpstr>Actividades socioeconómicas por sector y región.</vt:lpstr>
      <vt:lpstr>Actividades socioeconómicas por sector y región.</vt:lpstr>
      <vt:lpstr>Actividades socioeconómicas por sector y región.</vt:lpstr>
      <vt:lpstr>Actividades socioeconómicas por sector y región.</vt:lpstr>
      <vt:lpstr>Actividades socioeconómicas por sector y región.</vt:lpstr>
      <vt:lpstr>Actividades socioeconómicas por sector y región.</vt:lpstr>
      <vt:lpstr>Organismos públicos, sociales y empresas privadas que funcionan en la zona y que tienen influencia en el entorno.</vt:lpstr>
      <vt:lpstr>Organismos públicos, sociales y empresas privadas que funcionan en la zona y que tienen influencia en el entorno.</vt:lpstr>
      <vt:lpstr>Organismos públicos, sociales y empresas privadas que funcionan en la zona y que tienen influencia en el entorno.</vt:lpstr>
      <vt:lpstr>Programas y proyectos de desarrollo de estos organismos</vt:lpstr>
      <vt:lpstr>Situación actual de la producción de bienes y servicios</vt:lpstr>
      <vt:lpstr>Caracterización de los recursos naturales regionales</vt:lpstr>
      <vt:lpstr>Perspectivas de desarrollo de los puntos anteriores</vt:lpstr>
      <vt:lpstr>Perspectivas de desarrollo de los puntos anteriores</vt:lpstr>
      <vt:lpstr>Perspectivas de desarrollo de los puntos anteriores</vt:lpstr>
      <vt:lpstr>Perspectivas de desarrollo de los puntos anteriores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Desarrollo de las disciplinas actuales y emergentes relacionadas con los planes de estudio que ofrece el ITM</vt:lpstr>
      <vt:lpstr>Necesidades de competencias profesionales en el entorno</vt:lpstr>
      <vt:lpstr>Necesidades de competencias profesionales en el entorno</vt:lpstr>
      <vt:lpstr>Fuentes de información</vt:lpstr>
      <vt:lpstr>Fuentes de información</vt:lpstr>
      <vt:lpstr>Fuentes de información</vt:lpstr>
      <vt:lpstr>Fuentes de información</vt:lpstr>
      <vt:lpstr>Fuentes de información</vt:lpstr>
      <vt:lpstr>Fuentes de información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PlaneacionITM</dc:creator>
  <cp:lastModifiedBy>flor</cp:lastModifiedBy>
  <cp:revision>86</cp:revision>
  <dcterms:created xsi:type="dcterms:W3CDTF">2017-03-17T19:16:25Z</dcterms:created>
  <dcterms:modified xsi:type="dcterms:W3CDTF">2017-03-31T16:33:20Z</dcterms:modified>
</cp:coreProperties>
</file>