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notesSlides/notesSlide34.xml" ContentType="application/vnd.openxmlformats-officedocument.presentationml.notes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diagrams/quickStyle18.xml" ContentType="application/vnd.openxmlformats-officedocument.drawingml.diagramStyl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notesSlides/notesSlide32.xml" ContentType="application/vnd.openxmlformats-officedocument.presentationml.notesSlid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colors21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4"/>
  </p:notesMasterIdLst>
  <p:sldIdLst>
    <p:sldId id="256" r:id="rId2"/>
    <p:sldId id="257" r:id="rId3"/>
    <p:sldId id="304" r:id="rId4"/>
    <p:sldId id="305" r:id="rId5"/>
    <p:sldId id="306" r:id="rId6"/>
    <p:sldId id="258" r:id="rId7"/>
    <p:sldId id="259" r:id="rId8"/>
    <p:sldId id="260" r:id="rId9"/>
    <p:sldId id="261" r:id="rId10"/>
    <p:sldId id="290" r:id="rId11"/>
    <p:sldId id="262" r:id="rId12"/>
    <p:sldId id="263" r:id="rId13"/>
    <p:sldId id="269" r:id="rId14"/>
    <p:sldId id="270" r:id="rId15"/>
    <p:sldId id="264" r:id="rId16"/>
    <p:sldId id="265" r:id="rId17"/>
    <p:sldId id="299" r:id="rId18"/>
    <p:sldId id="300" r:id="rId19"/>
    <p:sldId id="301" r:id="rId20"/>
    <p:sldId id="271" r:id="rId21"/>
    <p:sldId id="266" r:id="rId22"/>
    <p:sldId id="272" r:id="rId23"/>
    <p:sldId id="273" r:id="rId24"/>
    <p:sldId id="297" r:id="rId25"/>
    <p:sldId id="274" r:id="rId26"/>
    <p:sldId id="275" r:id="rId27"/>
    <p:sldId id="276" r:id="rId28"/>
    <p:sldId id="277" r:id="rId29"/>
    <p:sldId id="278" r:id="rId30"/>
    <p:sldId id="279" r:id="rId31"/>
    <p:sldId id="281" r:id="rId32"/>
    <p:sldId id="283" r:id="rId33"/>
    <p:sldId id="291" r:id="rId34"/>
    <p:sldId id="292" r:id="rId35"/>
    <p:sldId id="293" r:id="rId36"/>
    <p:sldId id="285" r:id="rId37"/>
    <p:sldId id="282" r:id="rId38"/>
    <p:sldId id="289" r:id="rId39"/>
    <p:sldId id="294" r:id="rId40"/>
    <p:sldId id="287" r:id="rId41"/>
    <p:sldId id="298" r:id="rId42"/>
    <p:sldId id="296" r:id="rId4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  <a:srgbClr val="02341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4649" autoAdjust="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ata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90A8C-B679-4CA4-A3FF-3585B56C5EC4}" type="doc">
      <dgm:prSet loTypeId="urn:microsoft.com/office/officeart/2005/8/layout/vProcess5" loCatId="process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2F54719C-FD25-439A-ABB1-FFE7B3454983}">
      <dgm:prSet/>
      <dgm:spPr/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Los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productos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servicios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tienen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calidad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cuando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satisfacen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necesidades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expectativas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 los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clientes</a:t>
          </a:r>
          <a:endParaRPr lang="en-US" b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DAF7AF-AAD9-40B2-B878-B44738D221A0}" type="parTrans" cxnId="{6A75BC92-E76F-443A-B463-E23DB690D5AB}">
      <dgm:prSet/>
      <dgm:spPr/>
      <dgm:t>
        <a:bodyPr/>
        <a:lstStyle/>
        <a:p>
          <a:endParaRPr lang="es-ES"/>
        </a:p>
      </dgm:t>
    </dgm:pt>
    <dgm:pt modelId="{A2D9A671-F40F-4363-917E-E33E3DFB2698}" type="sibTrans" cxnId="{6A75BC92-E76F-443A-B463-E23DB690D5AB}">
      <dgm:prSet/>
      <dgm:spPr/>
      <dgm:t>
        <a:bodyPr/>
        <a:lstStyle/>
        <a:p>
          <a:endParaRPr lang="es-ES"/>
        </a:p>
      </dgm:t>
    </dgm:pt>
    <dgm:pt modelId="{11B737F0-1809-42E1-B22E-72A053B7FA94}">
      <dgm:prSet/>
      <dgm:spPr/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calidad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real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la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percibe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el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cliente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resultado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de la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comparacion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del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servicio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con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otros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propias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expectativas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CF3180-2D10-47CE-B5A3-1BB3AF05B46C}" type="parTrans" cxnId="{1991D903-FB02-4669-AFB7-3815F2EF6B43}">
      <dgm:prSet/>
      <dgm:spPr/>
      <dgm:t>
        <a:bodyPr/>
        <a:lstStyle/>
        <a:p>
          <a:endParaRPr lang="es-ES"/>
        </a:p>
      </dgm:t>
    </dgm:pt>
    <dgm:pt modelId="{91505C44-1345-4F83-8A05-C25E9DCFD793}" type="sibTrans" cxnId="{1991D903-FB02-4669-AFB7-3815F2EF6B43}">
      <dgm:prSet/>
      <dgm:spPr/>
      <dgm:t>
        <a:bodyPr/>
        <a:lstStyle/>
        <a:p>
          <a:endParaRPr lang="es-ES"/>
        </a:p>
      </dgm:t>
    </dgm:pt>
    <dgm:pt modelId="{859E2391-56AA-4BCD-80C9-848E0EFE079A}">
      <dgm:prSet/>
      <dgm:spPr/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calidad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dinámica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 lo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hoy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satisface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al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cliente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posible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mañana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no lo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haga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0AB6F3-F5C0-4F08-AEAA-2CF66DF5B682}" type="parTrans" cxnId="{89B3E2A5-721B-41DB-A3A1-89E12137FD7D}">
      <dgm:prSet/>
      <dgm:spPr/>
      <dgm:t>
        <a:bodyPr/>
        <a:lstStyle/>
        <a:p>
          <a:endParaRPr lang="es-ES"/>
        </a:p>
      </dgm:t>
    </dgm:pt>
    <dgm:pt modelId="{20BD03F9-7EF5-4E5B-8063-F0166881D891}" type="sibTrans" cxnId="{89B3E2A5-721B-41DB-A3A1-89E12137FD7D}">
      <dgm:prSet/>
      <dgm:spPr/>
      <dgm:t>
        <a:bodyPr/>
        <a:lstStyle/>
        <a:p>
          <a:endParaRPr lang="es-ES"/>
        </a:p>
      </dgm:t>
    </dgm:pt>
    <dgm:pt modelId="{A02CBDA1-A2DF-41D3-99DB-0116B9EDDB21}" type="pres">
      <dgm:prSet presAssocID="{07390A8C-B679-4CA4-A3FF-3585B56C5EC4}" presName="outerComposite" presStyleCnt="0">
        <dgm:presLayoutVars>
          <dgm:chMax val="5"/>
          <dgm:dir/>
          <dgm:resizeHandles val="exact"/>
        </dgm:presLayoutVars>
      </dgm:prSet>
      <dgm:spPr/>
    </dgm:pt>
    <dgm:pt modelId="{CAA8A609-7080-47EF-BEC4-AA9E81B73E10}" type="pres">
      <dgm:prSet presAssocID="{07390A8C-B679-4CA4-A3FF-3585B56C5EC4}" presName="dummyMaxCanvas" presStyleCnt="0">
        <dgm:presLayoutVars/>
      </dgm:prSet>
      <dgm:spPr/>
    </dgm:pt>
    <dgm:pt modelId="{B157E2B3-EFAB-464E-8A0A-459C4511BC60}" type="pres">
      <dgm:prSet presAssocID="{07390A8C-B679-4CA4-A3FF-3585B56C5EC4}" presName="ThreeNodes_1" presStyleLbl="node1" presStyleIdx="0" presStyleCnt="3">
        <dgm:presLayoutVars>
          <dgm:bulletEnabled val="1"/>
        </dgm:presLayoutVars>
      </dgm:prSet>
      <dgm:spPr/>
    </dgm:pt>
    <dgm:pt modelId="{5F922402-4FAF-446A-9D13-946E02307F8F}" type="pres">
      <dgm:prSet presAssocID="{07390A8C-B679-4CA4-A3FF-3585B56C5EC4}" presName="ThreeNodes_2" presStyleLbl="node1" presStyleIdx="1" presStyleCnt="3">
        <dgm:presLayoutVars>
          <dgm:bulletEnabled val="1"/>
        </dgm:presLayoutVars>
      </dgm:prSet>
      <dgm:spPr/>
    </dgm:pt>
    <dgm:pt modelId="{C1063AEE-F8F0-43AD-9939-09AE8402FACB}" type="pres">
      <dgm:prSet presAssocID="{07390A8C-B679-4CA4-A3FF-3585B56C5EC4}" presName="ThreeNodes_3" presStyleLbl="node1" presStyleIdx="2" presStyleCnt="3">
        <dgm:presLayoutVars>
          <dgm:bulletEnabled val="1"/>
        </dgm:presLayoutVars>
      </dgm:prSet>
      <dgm:spPr/>
    </dgm:pt>
    <dgm:pt modelId="{9876918B-DE7F-4FC1-BE91-F9E1FBEC2D0A}" type="pres">
      <dgm:prSet presAssocID="{07390A8C-B679-4CA4-A3FF-3585B56C5EC4}" presName="ThreeConn_1-2" presStyleLbl="fgAccFollowNode1" presStyleIdx="0" presStyleCnt="2">
        <dgm:presLayoutVars>
          <dgm:bulletEnabled val="1"/>
        </dgm:presLayoutVars>
      </dgm:prSet>
      <dgm:spPr/>
    </dgm:pt>
    <dgm:pt modelId="{50B8DB82-0F4C-4365-A74F-42CD8464B339}" type="pres">
      <dgm:prSet presAssocID="{07390A8C-B679-4CA4-A3FF-3585B56C5EC4}" presName="ThreeConn_2-3" presStyleLbl="fgAccFollowNode1" presStyleIdx="1" presStyleCnt="2">
        <dgm:presLayoutVars>
          <dgm:bulletEnabled val="1"/>
        </dgm:presLayoutVars>
      </dgm:prSet>
      <dgm:spPr/>
    </dgm:pt>
    <dgm:pt modelId="{03CC7AF5-CC74-45B0-89A1-BF8AD64F1E20}" type="pres">
      <dgm:prSet presAssocID="{07390A8C-B679-4CA4-A3FF-3585B56C5EC4}" presName="ThreeNodes_1_text" presStyleLbl="node1" presStyleIdx="2" presStyleCnt="3">
        <dgm:presLayoutVars>
          <dgm:bulletEnabled val="1"/>
        </dgm:presLayoutVars>
      </dgm:prSet>
      <dgm:spPr/>
    </dgm:pt>
    <dgm:pt modelId="{AAE08BDD-9CE7-4B97-A2B4-0C17444547C4}" type="pres">
      <dgm:prSet presAssocID="{07390A8C-B679-4CA4-A3FF-3585B56C5EC4}" presName="ThreeNodes_2_text" presStyleLbl="node1" presStyleIdx="2" presStyleCnt="3">
        <dgm:presLayoutVars>
          <dgm:bulletEnabled val="1"/>
        </dgm:presLayoutVars>
      </dgm:prSet>
      <dgm:spPr/>
    </dgm:pt>
    <dgm:pt modelId="{C854702F-07A9-4C67-89E3-AC44AE764CD7}" type="pres">
      <dgm:prSet presAssocID="{07390A8C-B679-4CA4-A3FF-3585B56C5EC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209D1E1-DF34-4F8D-9113-A8CA6CFB1F32}" type="presOf" srcId="{2F54719C-FD25-439A-ABB1-FFE7B3454983}" destId="{03CC7AF5-CC74-45B0-89A1-BF8AD64F1E20}" srcOrd="1" destOrd="0" presId="urn:microsoft.com/office/officeart/2005/8/layout/vProcess5"/>
    <dgm:cxn modelId="{3D4C20EF-F01C-4D9D-BD94-FC3F68683F41}" type="presOf" srcId="{A2D9A671-F40F-4363-917E-E33E3DFB2698}" destId="{9876918B-DE7F-4FC1-BE91-F9E1FBEC2D0A}" srcOrd="0" destOrd="0" presId="urn:microsoft.com/office/officeart/2005/8/layout/vProcess5"/>
    <dgm:cxn modelId="{92FB27E9-007D-4D05-9837-060D9293B4F2}" type="presOf" srcId="{11B737F0-1809-42E1-B22E-72A053B7FA94}" destId="{AAE08BDD-9CE7-4B97-A2B4-0C17444547C4}" srcOrd="1" destOrd="0" presId="urn:microsoft.com/office/officeart/2005/8/layout/vProcess5"/>
    <dgm:cxn modelId="{40DA9EDC-2B04-4C3B-8A1E-487D6871D3D8}" type="presOf" srcId="{859E2391-56AA-4BCD-80C9-848E0EFE079A}" destId="{C854702F-07A9-4C67-89E3-AC44AE764CD7}" srcOrd="1" destOrd="0" presId="urn:microsoft.com/office/officeart/2005/8/layout/vProcess5"/>
    <dgm:cxn modelId="{89B3E2A5-721B-41DB-A3A1-89E12137FD7D}" srcId="{07390A8C-B679-4CA4-A3FF-3585B56C5EC4}" destId="{859E2391-56AA-4BCD-80C9-848E0EFE079A}" srcOrd="2" destOrd="0" parTransId="{CE0AB6F3-F5C0-4F08-AEAA-2CF66DF5B682}" sibTransId="{20BD03F9-7EF5-4E5B-8063-F0166881D891}"/>
    <dgm:cxn modelId="{07BD8206-8937-4DF6-8710-3D8B602B3C5B}" type="presOf" srcId="{2F54719C-FD25-439A-ABB1-FFE7B3454983}" destId="{B157E2B3-EFAB-464E-8A0A-459C4511BC60}" srcOrd="0" destOrd="0" presId="urn:microsoft.com/office/officeart/2005/8/layout/vProcess5"/>
    <dgm:cxn modelId="{6A75BC92-E76F-443A-B463-E23DB690D5AB}" srcId="{07390A8C-B679-4CA4-A3FF-3585B56C5EC4}" destId="{2F54719C-FD25-439A-ABB1-FFE7B3454983}" srcOrd="0" destOrd="0" parTransId="{94DAF7AF-AAD9-40B2-B878-B44738D221A0}" sibTransId="{A2D9A671-F40F-4363-917E-E33E3DFB2698}"/>
    <dgm:cxn modelId="{F89F512E-3669-4E09-A45A-C4DA331BC2E6}" type="presOf" srcId="{91505C44-1345-4F83-8A05-C25E9DCFD793}" destId="{50B8DB82-0F4C-4365-A74F-42CD8464B339}" srcOrd="0" destOrd="0" presId="urn:microsoft.com/office/officeart/2005/8/layout/vProcess5"/>
    <dgm:cxn modelId="{9A2DD904-5E65-4019-B0DE-E7C33FDF8B2D}" type="presOf" srcId="{07390A8C-B679-4CA4-A3FF-3585B56C5EC4}" destId="{A02CBDA1-A2DF-41D3-99DB-0116B9EDDB21}" srcOrd="0" destOrd="0" presId="urn:microsoft.com/office/officeart/2005/8/layout/vProcess5"/>
    <dgm:cxn modelId="{18BE81FF-C137-48C6-859C-28E7F6C59645}" type="presOf" srcId="{11B737F0-1809-42E1-B22E-72A053B7FA94}" destId="{5F922402-4FAF-446A-9D13-946E02307F8F}" srcOrd="0" destOrd="0" presId="urn:microsoft.com/office/officeart/2005/8/layout/vProcess5"/>
    <dgm:cxn modelId="{1991D903-FB02-4669-AFB7-3815F2EF6B43}" srcId="{07390A8C-B679-4CA4-A3FF-3585B56C5EC4}" destId="{11B737F0-1809-42E1-B22E-72A053B7FA94}" srcOrd="1" destOrd="0" parTransId="{C1CF3180-2D10-47CE-B5A3-1BB3AF05B46C}" sibTransId="{91505C44-1345-4F83-8A05-C25E9DCFD793}"/>
    <dgm:cxn modelId="{8393CC93-40E5-47BE-91B4-04CF96F8D1AF}" type="presOf" srcId="{859E2391-56AA-4BCD-80C9-848E0EFE079A}" destId="{C1063AEE-F8F0-43AD-9939-09AE8402FACB}" srcOrd="0" destOrd="0" presId="urn:microsoft.com/office/officeart/2005/8/layout/vProcess5"/>
    <dgm:cxn modelId="{70ED17C1-C07C-4344-8B28-DE4A313A1D3E}" type="presParOf" srcId="{A02CBDA1-A2DF-41D3-99DB-0116B9EDDB21}" destId="{CAA8A609-7080-47EF-BEC4-AA9E81B73E10}" srcOrd="0" destOrd="0" presId="urn:microsoft.com/office/officeart/2005/8/layout/vProcess5"/>
    <dgm:cxn modelId="{31B35906-B7CD-494C-AE3A-20C6B744AF4E}" type="presParOf" srcId="{A02CBDA1-A2DF-41D3-99DB-0116B9EDDB21}" destId="{B157E2B3-EFAB-464E-8A0A-459C4511BC60}" srcOrd="1" destOrd="0" presId="urn:microsoft.com/office/officeart/2005/8/layout/vProcess5"/>
    <dgm:cxn modelId="{A740257C-EE95-4912-A80F-8BCD1603A481}" type="presParOf" srcId="{A02CBDA1-A2DF-41D3-99DB-0116B9EDDB21}" destId="{5F922402-4FAF-446A-9D13-946E02307F8F}" srcOrd="2" destOrd="0" presId="urn:microsoft.com/office/officeart/2005/8/layout/vProcess5"/>
    <dgm:cxn modelId="{8EF1218F-C7AE-4CB2-8952-F4758B8FCDD4}" type="presParOf" srcId="{A02CBDA1-A2DF-41D3-99DB-0116B9EDDB21}" destId="{C1063AEE-F8F0-43AD-9939-09AE8402FACB}" srcOrd="3" destOrd="0" presId="urn:microsoft.com/office/officeart/2005/8/layout/vProcess5"/>
    <dgm:cxn modelId="{2ADCD955-E0FF-4FA4-8385-FCCAE641C187}" type="presParOf" srcId="{A02CBDA1-A2DF-41D3-99DB-0116B9EDDB21}" destId="{9876918B-DE7F-4FC1-BE91-F9E1FBEC2D0A}" srcOrd="4" destOrd="0" presId="urn:microsoft.com/office/officeart/2005/8/layout/vProcess5"/>
    <dgm:cxn modelId="{B06B641D-6AA5-4AB5-AEB4-D63421541D55}" type="presParOf" srcId="{A02CBDA1-A2DF-41D3-99DB-0116B9EDDB21}" destId="{50B8DB82-0F4C-4365-A74F-42CD8464B339}" srcOrd="5" destOrd="0" presId="urn:microsoft.com/office/officeart/2005/8/layout/vProcess5"/>
    <dgm:cxn modelId="{6C653101-B068-4FF9-9DD0-11F29AB39B19}" type="presParOf" srcId="{A02CBDA1-A2DF-41D3-99DB-0116B9EDDB21}" destId="{03CC7AF5-CC74-45B0-89A1-BF8AD64F1E20}" srcOrd="6" destOrd="0" presId="urn:microsoft.com/office/officeart/2005/8/layout/vProcess5"/>
    <dgm:cxn modelId="{FE3E90FC-1E48-4C4D-8806-08263101A8AC}" type="presParOf" srcId="{A02CBDA1-A2DF-41D3-99DB-0116B9EDDB21}" destId="{AAE08BDD-9CE7-4B97-A2B4-0C17444547C4}" srcOrd="7" destOrd="0" presId="urn:microsoft.com/office/officeart/2005/8/layout/vProcess5"/>
    <dgm:cxn modelId="{11921438-23EF-4ADA-B461-AE085F4C67FB}" type="presParOf" srcId="{A02CBDA1-A2DF-41D3-99DB-0116B9EDDB21}" destId="{C854702F-07A9-4C67-89E3-AC44AE764CD7}" srcOrd="8" destOrd="0" presId="urn:microsoft.com/office/officeart/2005/8/layout/vProcess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BDD82A-B5E6-4C17-8571-E570B8B7855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61AE8484-EB25-4189-A19B-4A4FE2ED2757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Afecta a toda la actividad de la organización.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4FCBC0-0F06-4728-9D04-7CC8A3B2980B}" type="parTrans" cxnId="{8562256C-6943-40A6-893B-1FA71CC66436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8A3247-15D4-40F1-9D4F-681F8C946FFE}" type="sibTrans" cxnId="{8562256C-6943-40A6-893B-1FA71CC66436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E6A08C-7434-428A-8822-40C26CCACCEF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Considera al cliente interno y externo.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E5167D-0A6B-4E28-AE9C-DE156359CD12}" type="parTrans" cxnId="{EBD43955-939C-4140-8F0E-03188EA4340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0A4C8B-356B-4349-8241-C001145129FF}" type="sibTrans" cxnId="{EBD43955-939C-4140-8F0E-03188EA4340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479867-758A-4EDD-B207-0F3D79F0E36B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responsabilidad es de todos.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F7791E-15A1-49A8-84DE-E480CC1A73BD}" type="parTrans" cxnId="{58401855-AA52-425B-9868-D7FC45AB053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F2D0EB-988F-408F-B6A2-DCCA08378427}" type="sibTrans" cxnId="{58401855-AA52-425B-9868-D7FC45AB053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791AFE-68FF-4BDA-BBEC-B61506406FC7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Pretende la prevención de fallos.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2504C1-3933-4E4D-BAD4-43CC04D10C58}" type="parTrans" cxnId="{09BBD2FA-A5CF-45A0-AB8E-07C04289568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5969DD-8F97-47D2-841C-87B55C09AE5E}" type="sibTrans" cxnId="{09BBD2FA-A5CF-45A0-AB8E-07C042895680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80F1E3-98BA-438E-9EF9-ABC9E64CCBC5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Cero errores. Hacerlo bien a la primera.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DD11C0-51C7-44FC-84BA-BEFDA8A311B6}" type="parTrans" cxnId="{DF47CD77-AF04-46E5-9755-38AC5F0143B5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99386B-9E4D-46FE-8897-BD79BBA6E6FD}" type="sibTrans" cxnId="{DF47CD77-AF04-46E5-9755-38AC5F0143B5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906353-2A98-4CCC-BC57-984675B0B053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calidad es rentable.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74FECA-7973-4190-A68B-1F5D57F26582}" type="parTrans" cxnId="{A6AD3BDC-629B-4A8C-B8B3-54E6905615FC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E8FC2E-65C9-4188-8149-6B20B9429589}" type="sibTrans" cxnId="{A6AD3BDC-629B-4A8C-B8B3-54E6905615FC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87731F-1562-4704-A43F-4251E8250139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calidad significa satisfacer al cliente.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F637D9-9E61-42F6-87C2-8DE9157A9581}" type="parTrans" cxnId="{2B0882B3-6ED3-4A87-B284-BFEA85833932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CE9C57-60AF-485B-A97D-5714A56855B1}" type="sibTrans" cxnId="{2B0882B3-6ED3-4A87-B284-BFEA85833932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349D1D-DED1-4368-A1E2-D58100262977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Predominio de la calidad sobre la cantidad.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35848A-23E5-4877-BC8D-9D09B6FB7B95}" type="parTrans" cxnId="{4857C424-5461-4504-A086-BD6787DF6D0F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EDE21F-9A02-4240-AD5D-AE09F04A2E8F}" type="sibTrans" cxnId="{4857C424-5461-4504-A086-BD6787DF6D0F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15D09A-BBBE-4F8E-A6F5-E0BF1A70D378}">
      <dgm:prSet custT="1"/>
      <dgm:spPr/>
      <dgm:t>
        <a:bodyPr/>
        <a:lstStyle/>
        <a:p>
          <a:pPr rtl="0"/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calidad se desarrolla.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B99AE2-414C-4D4A-B54F-CD14F5EACB5C}" type="parTrans" cxnId="{743B794B-5CB3-4ED1-99D3-D7D421A43F43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DC941F-231C-4A8E-A699-6590126981D6}" type="sibTrans" cxnId="{743B794B-5CB3-4ED1-99D3-D7D421A43F43}">
      <dgm:prSet/>
      <dgm:spPr/>
      <dgm:t>
        <a:bodyPr/>
        <a:lstStyle/>
        <a:p>
          <a:endParaRPr lang="es-E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4BB2B3-26CE-4071-BB2C-3DCA06DD535D}" type="pres">
      <dgm:prSet presAssocID="{9EBDD82A-B5E6-4C17-8571-E570B8B78550}" presName="linear" presStyleCnt="0">
        <dgm:presLayoutVars>
          <dgm:animLvl val="lvl"/>
          <dgm:resizeHandles val="exact"/>
        </dgm:presLayoutVars>
      </dgm:prSet>
      <dgm:spPr/>
    </dgm:pt>
    <dgm:pt modelId="{29F94F6B-ECF2-4648-847F-AD6E10FE37E9}" type="pres">
      <dgm:prSet presAssocID="{61AE8484-EB25-4189-A19B-4A4FE2ED275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078EAB7D-FC1D-48AA-9DC3-43B060BA3508}" type="pres">
      <dgm:prSet presAssocID="{E18A3247-15D4-40F1-9D4F-681F8C946FFE}" presName="spacer" presStyleCnt="0"/>
      <dgm:spPr/>
    </dgm:pt>
    <dgm:pt modelId="{F899FDEF-8DCC-4473-AA73-EF4C9532BF4D}" type="pres">
      <dgm:prSet presAssocID="{2DE6A08C-7434-428A-8822-40C26CCACCEF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9748D4C9-1163-4C08-A148-D538E9973A02}" type="pres">
      <dgm:prSet presAssocID="{B00A4C8B-356B-4349-8241-C001145129FF}" presName="spacer" presStyleCnt="0"/>
      <dgm:spPr/>
    </dgm:pt>
    <dgm:pt modelId="{213A627D-296E-46BE-B13B-0346E2E5C9B1}" type="pres">
      <dgm:prSet presAssocID="{80479867-758A-4EDD-B207-0F3D79F0E36B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C426991-D6AF-449B-9F45-24FB09B769CA}" type="pres">
      <dgm:prSet presAssocID="{98F2D0EB-988F-408F-B6A2-DCCA08378427}" presName="spacer" presStyleCnt="0"/>
      <dgm:spPr/>
    </dgm:pt>
    <dgm:pt modelId="{96CDB13A-D4A0-466C-985C-CC41009ED27F}" type="pres">
      <dgm:prSet presAssocID="{A8791AFE-68FF-4BDA-BBEC-B61506406FC7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25BEC43D-DFF5-46D8-960B-71A7D1924ED9}" type="pres">
      <dgm:prSet presAssocID="{605969DD-8F97-47D2-841C-87B55C09AE5E}" presName="spacer" presStyleCnt="0"/>
      <dgm:spPr/>
    </dgm:pt>
    <dgm:pt modelId="{E39D1CDE-2046-49DB-B3F8-978DD7B3786B}" type="pres">
      <dgm:prSet presAssocID="{2F80F1E3-98BA-438E-9EF9-ABC9E64CCBC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5D671D53-31E6-42F9-9F9C-E55296375C70}" type="pres">
      <dgm:prSet presAssocID="{C799386B-9E4D-46FE-8897-BD79BBA6E6FD}" presName="spacer" presStyleCnt="0"/>
      <dgm:spPr/>
    </dgm:pt>
    <dgm:pt modelId="{3FA845A4-6B59-4FB6-A22B-9636DAE17C78}" type="pres">
      <dgm:prSet presAssocID="{D7906353-2A98-4CCC-BC57-984675B0B053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D2CE136D-774A-433C-BEBB-8484DB408761}" type="pres">
      <dgm:prSet presAssocID="{F3E8FC2E-65C9-4188-8149-6B20B9429589}" presName="spacer" presStyleCnt="0"/>
      <dgm:spPr/>
    </dgm:pt>
    <dgm:pt modelId="{6E4568D8-42FC-4FE6-8B26-B7536E0215D1}" type="pres">
      <dgm:prSet presAssocID="{B787731F-1562-4704-A43F-4251E8250139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716D5DDC-349D-4E1B-A653-F20B9AE7E609}" type="pres">
      <dgm:prSet presAssocID="{2BCE9C57-60AF-485B-A97D-5714A56855B1}" presName="spacer" presStyleCnt="0"/>
      <dgm:spPr/>
    </dgm:pt>
    <dgm:pt modelId="{4CBA3D16-A879-44CB-9F06-1FDD91301A91}" type="pres">
      <dgm:prSet presAssocID="{89349D1D-DED1-4368-A1E2-D58100262977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0AD41D9F-9D16-4D0E-8B4C-1EB4CB81F0F4}" type="pres">
      <dgm:prSet presAssocID="{02EDE21F-9A02-4240-AD5D-AE09F04A2E8F}" presName="spacer" presStyleCnt="0"/>
      <dgm:spPr/>
    </dgm:pt>
    <dgm:pt modelId="{C2D05FCA-9D52-4138-B473-55304144B469}" type="pres">
      <dgm:prSet presAssocID="{9D15D09A-BBBE-4F8E-A6F5-E0BF1A70D378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DF47CD77-AF04-46E5-9755-38AC5F0143B5}" srcId="{9EBDD82A-B5E6-4C17-8571-E570B8B78550}" destId="{2F80F1E3-98BA-438E-9EF9-ABC9E64CCBC5}" srcOrd="4" destOrd="0" parTransId="{DBDD11C0-51C7-44FC-84BA-BEFDA8A311B6}" sibTransId="{C799386B-9E4D-46FE-8897-BD79BBA6E6FD}"/>
    <dgm:cxn modelId="{244A5ABE-9CF8-49FA-A216-4EAA9EECD1BA}" type="presOf" srcId="{2DE6A08C-7434-428A-8822-40C26CCACCEF}" destId="{F899FDEF-8DCC-4473-AA73-EF4C9532BF4D}" srcOrd="0" destOrd="0" presId="urn:microsoft.com/office/officeart/2005/8/layout/vList2"/>
    <dgm:cxn modelId="{EFBE0F24-6F53-48ED-8CCD-23884FDFC485}" type="presOf" srcId="{A8791AFE-68FF-4BDA-BBEC-B61506406FC7}" destId="{96CDB13A-D4A0-466C-985C-CC41009ED27F}" srcOrd="0" destOrd="0" presId="urn:microsoft.com/office/officeart/2005/8/layout/vList2"/>
    <dgm:cxn modelId="{58401855-AA52-425B-9868-D7FC45AB0530}" srcId="{9EBDD82A-B5E6-4C17-8571-E570B8B78550}" destId="{80479867-758A-4EDD-B207-0F3D79F0E36B}" srcOrd="2" destOrd="0" parTransId="{0FF7791E-15A1-49A8-84DE-E480CC1A73BD}" sibTransId="{98F2D0EB-988F-408F-B6A2-DCCA08378427}"/>
    <dgm:cxn modelId="{2AD55265-40FE-4223-9DC8-A9E3242F7C82}" type="presOf" srcId="{B787731F-1562-4704-A43F-4251E8250139}" destId="{6E4568D8-42FC-4FE6-8B26-B7536E0215D1}" srcOrd="0" destOrd="0" presId="urn:microsoft.com/office/officeart/2005/8/layout/vList2"/>
    <dgm:cxn modelId="{2B0882B3-6ED3-4A87-B284-BFEA85833932}" srcId="{9EBDD82A-B5E6-4C17-8571-E570B8B78550}" destId="{B787731F-1562-4704-A43F-4251E8250139}" srcOrd="6" destOrd="0" parTransId="{A9F637D9-9E61-42F6-87C2-8DE9157A9581}" sibTransId="{2BCE9C57-60AF-485B-A97D-5714A56855B1}"/>
    <dgm:cxn modelId="{0029C8E6-4828-4FF9-AD34-D649E40ADC82}" type="presOf" srcId="{9EBDD82A-B5E6-4C17-8571-E570B8B78550}" destId="{154BB2B3-26CE-4071-BB2C-3DCA06DD535D}" srcOrd="0" destOrd="0" presId="urn:microsoft.com/office/officeart/2005/8/layout/vList2"/>
    <dgm:cxn modelId="{9071C1E3-B820-4746-875B-F9362852C3EE}" type="presOf" srcId="{61AE8484-EB25-4189-A19B-4A4FE2ED2757}" destId="{29F94F6B-ECF2-4648-847F-AD6E10FE37E9}" srcOrd="0" destOrd="0" presId="urn:microsoft.com/office/officeart/2005/8/layout/vList2"/>
    <dgm:cxn modelId="{A6AD3BDC-629B-4A8C-B8B3-54E6905615FC}" srcId="{9EBDD82A-B5E6-4C17-8571-E570B8B78550}" destId="{D7906353-2A98-4CCC-BC57-984675B0B053}" srcOrd="5" destOrd="0" parTransId="{0074FECA-7973-4190-A68B-1F5D57F26582}" sibTransId="{F3E8FC2E-65C9-4188-8149-6B20B9429589}"/>
    <dgm:cxn modelId="{743B794B-5CB3-4ED1-99D3-D7D421A43F43}" srcId="{9EBDD82A-B5E6-4C17-8571-E570B8B78550}" destId="{9D15D09A-BBBE-4F8E-A6F5-E0BF1A70D378}" srcOrd="8" destOrd="0" parTransId="{D3B99AE2-414C-4D4A-B54F-CD14F5EACB5C}" sibTransId="{33DC941F-231C-4A8E-A699-6590126981D6}"/>
    <dgm:cxn modelId="{A981392C-D93C-46B4-AD15-442D980D0177}" type="presOf" srcId="{89349D1D-DED1-4368-A1E2-D58100262977}" destId="{4CBA3D16-A879-44CB-9F06-1FDD91301A91}" srcOrd="0" destOrd="0" presId="urn:microsoft.com/office/officeart/2005/8/layout/vList2"/>
    <dgm:cxn modelId="{8562256C-6943-40A6-893B-1FA71CC66436}" srcId="{9EBDD82A-B5E6-4C17-8571-E570B8B78550}" destId="{61AE8484-EB25-4189-A19B-4A4FE2ED2757}" srcOrd="0" destOrd="0" parTransId="{844FCBC0-0F06-4728-9D04-7CC8A3B2980B}" sibTransId="{E18A3247-15D4-40F1-9D4F-681F8C946FFE}"/>
    <dgm:cxn modelId="{50F36EA2-D8D4-4ED4-B846-50A31E3C3EBD}" type="presOf" srcId="{D7906353-2A98-4CCC-BC57-984675B0B053}" destId="{3FA845A4-6B59-4FB6-A22B-9636DAE17C78}" srcOrd="0" destOrd="0" presId="urn:microsoft.com/office/officeart/2005/8/layout/vList2"/>
    <dgm:cxn modelId="{EBD43955-939C-4140-8F0E-03188EA43400}" srcId="{9EBDD82A-B5E6-4C17-8571-E570B8B78550}" destId="{2DE6A08C-7434-428A-8822-40C26CCACCEF}" srcOrd="1" destOrd="0" parTransId="{6CE5167D-0A6B-4E28-AE9C-DE156359CD12}" sibTransId="{B00A4C8B-356B-4349-8241-C001145129FF}"/>
    <dgm:cxn modelId="{999BF534-3718-49D9-933F-DCF682F0EF91}" type="presOf" srcId="{80479867-758A-4EDD-B207-0F3D79F0E36B}" destId="{213A627D-296E-46BE-B13B-0346E2E5C9B1}" srcOrd="0" destOrd="0" presId="urn:microsoft.com/office/officeart/2005/8/layout/vList2"/>
    <dgm:cxn modelId="{C5426589-81C9-4DE8-AD81-392EF476DCB7}" type="presOf" srcId="{9D15D09A-BBBE-4F8E-A6F5-E0BF1A70D378}" destId="{C2D05FCA-9D52-4138-B473-55304144B469}" srcOrd="0" destOrd="0" presId="urn:microsoft.com/office/officeart/2005/8/layout/vList2"/>
    <dgm:cxn modelId="{09BBD2FA-A5CF-45A0-AB8E-07C042895680}" srcId="{9EBDD82A-B5E6-4C17-8571-E570B8B78550}" destId="{A8791AFE-68FF-4BDA-BBEC-B61506406FC7}" srcOrd="3" destOrd="0" parTransId="{B82504C1-3933-4E4D-BAD4-43CC04D10C58}" sibTransId="{605969DD-8F97-47D2-841C-87B55C09AE5E}"/>
    <dgm:cxn modelId="{A8FD3138-5F45-4219-A274-0F10BE8B7E67}" type="presOf" srcId="{2F80F1E3-98BA-438E-9EF9-ABC9E64CCBC5}" destId="{E39D1CDE-2046-49DB-B3F8-978DD7B3786B}" srcOrd="0" destOrd="0" presId="urn:microsoft.com/office/officeart/2005/8/layout/vList2"/>
    <dgm:cxn modelId="{4857C424-5461-4504-A086-BD6787DF6D0F}" srcId="{9EBDD82A-B5E6-4C17-8571-E570B8B78550}" destId="{89349D1D-DED1-4368-A1E2-D58100262977}" srcOrd="7" destOrd="0" parTransId="{C035848A-23E5-4877-BC8D-9D09B6FB7B95}" sibTransId="{02EDE21F-9A02-4240-AD5D-AE09F04A2E8F}"/>
    <dgm:cxn modelId="{476FC0A1-4449-4F7E-9CA1-F597F5E2B291}" type="presParOf" srcId="{154BB2B3-26CE-4071-BB2C-3DCA06DD535D}" destId="{29F94F6B-ECF2-4648-847F-AD6E10FE37E9}" srcOrd="0" destOrd="0" presId="urn:microsoft.com/office/officeart/2005/8/layout/vList2"/>
    <dgm:cxn modelId="{D49088D1-DC7E-4BF1-9D4C-3ADE33CFF1F4}" type="presParOf" srcId="{154BB2B3-26CE-4071-BB2C-3DCA06DD535D}" destId="{078EAB7D-FC1D-48AA-9DC3-43B060BA3508}" srcOrd="1" destOrd="0" presId="urn:microsoft.com/office/officeart/2005/8/layout/vList2"/>
    <dgm:cxn modelId="{3BB4851F-CB69-4C87-89AB-95FAAADB2186}" type="presParOf" srcId="{154BB2B3-26CE-4071-BB2C-3DCA06DD535D}" destId="{F899FDEF-8DCC-4473-AA73-EF4C9532BF4D}" srcOrd="2" destOrd="0" presId="urn:microsoft.com/office/officeart/2005/8/layout/vList2"/>
    <dgm:cxn modelId="{C3CBFE0A-364F-481C-89FE-D39A0063780F}" type="presParOf" srcId="{154BB2B3-26CE-4071-BB2C-3DCA06DD535D}" destId="{9748D4C9-1163-4C08-A148-D538E9973A02}" srcOrd="3" destOrd="0" presId="urn:microsoft.com/office/officeart/2005/8/layout/vList2"/>
    <dgm:cxn modelId="{400C2EFF-921B-4F70-A9C3-97E7F037F9BD}" type="presParOf" srcId="{154BB2B3-26CE-4071-BB2C-3DCA06DD535D}" destId="{213A627D-296E-46BE-B13B-0346E2E5C9B1}" srcOrd="4" destOrd="0" presId="urn:microsoft.com/office/officeart/2005/8/layout/vList2"/>
    <dgm:cxn modelId="{6AACA811-0715-4230-A124-180569CAA6FD}" type="presParOf" srcId="{154BB2B3-26CE-4071-BB2C-3DCA06DD535D}" destId="{CC426991-D6AF-449B-9F45-24FB09B769CA}" srcOrd="5" destOrd="0" presId="urn:microsoft.com/office/officeart/2005/8/layout/vList2"/>
    <dgm:cxn modelId="{4CA0FBF0-D657-4353-AB29-C5E29D9868D0}" type="presParOf" srcId="{154BB2B3-26CE-4071-BB2C-3DCA06DD535D}" destId="{96CDB13A-D4A0-466C-985C-CC41009ED27F}" srcOrd="6" destOrd="0" presId="urn:microsoft.com/office/officeart/2005/8/layout/vList2"/>
    <dgm:cxn modelId="{A3E5CB0C-2657-4CBE-80E3-9C2595654711}" type="presParOf" srcId="{154BB2B3-26CE-4071-BB2C-3DCA06DD535D}" destId="{25BEC43D-DFF5-46D8-960B-71A7D1924ED9}" srcOrd="7" destOrd="0" presId="urn:microsoft.com/office/officeart/2005/8/layout/vList2"/>
    <dgm:cxn modelId="{07DEC5EF-03A5-4A7C-BC71-991981BB2962}" type="presParOf" srcId="{154BB2B3-26CE-4071-BB2C-3DCA06DD535D}" destId="{E39D1CDE-2046-49DB-B3F8-978DD7B3786B}" srcOrd="8" destOrd="0" presId="urn:microsoft.com/office/officeart/2005/8/layout/vList2"/>
    <dgm:cxn modelId="{B39ACA01-5A6A-4A50-A5C9-80829BB367BA}" type="presParOf" srcId="{154BB2B3-26CE-4071-BB2C-3DCA06DD535D}" destId="{5D671D53-31E6-42F9-9F9C-E55296375C70}" srcOrd="9" destOrd="0" presId="urn:microsoft.com/office/officeart/2005/8/layout/vList2"/>
    <dgm:cxn modelId="{E914C402-BA64-43E4-AED2-9E45730131CC}" type="presParOf" srcId="{154BB2B3-26CE-4071-BB2C-3DCA06DD535D}" destId="{3FA845A4-6B59-4FB6-A22B-9636DAE17C78}" srcOrd="10" destOrd="0" presId="urn:microsoft.com/office/officeart/2005/8/layout/vList2"/>
    <dgm:cxn modelId="{BE249BBE-70B1-4EE7-94BB-E16A7E9B642A}" type="presParOf" srcId="{154BB2B3-26CE-4071-BB2C-3DCA06DD535D}" destId="{D2CE136D-774A-433C-BEBB-8484DB408761}" srcOrd="11" destOrd="0" presId="urn:microsoft.com/office/officeart/2005/8/layout/vList2"/>
    <dgm:cxn modelId="{B414D7DE-7564-4ABD-9DDC-2684090AC1A8}" type="presParOf" srcId="{154BB2B3-26CE-4071-BB2C-3DCA06DD535D}" destId="{6E4568D8-42FC-4FE6-8B26-B7536E0215D1}" srcOrd="12" destOrd="0" presId="urn:microsoft.com/office/officeart/2005/8/layout/vList2"/>
    <dgm:cxn modelId="{86092802-6168-4171-AD90-12509571D919}" type="presParOf" srcId="{154BB2B3-26CE-4071-BB2C-3DCA06DD535D}" destId="{716D5DDC-349D-4E1B-A653-F20B9AE7E609}" srcOrd="13" destOrd="0" presId="urn:microsoft.com/office/officeart/2005/8/layout/vList2"/>
    <dgm:cxn modelId="{C1E956A5-DAE6-4036-8D2E-CF0867E5A83B}" type="presParOf" srcId="{154BB2B3-26CE-4071-BB2C-3DCA06DD535D}" destId="{4CBA3D16-A879-44CB-9F06-1FDD91301A91}" srcOrd="14" destOrd="0" presId="urn:microsoft.com/office/officeart/2005/8/layout/vList2"/>
    <dgm:cxn modelId="{FA780CC6-F9E2-481F-85DC-C932968A1CC6}" type="presParOf" srcId="{154BB2B3-26CE-4071-BB2C-3DCA06DD535D}" destId="{0AD41D9F-9D16-4D0E-8B4C-1EB4CB81F0F4}" srcOrd="15" destOrd="0" presId="urn:microsoft.com/office/officeart/2005/8/layout/vList2"/>
    <dgm:cxn modelId="{5A829225-B5C5-4BEB-B85C-61D149A4346B}" type="presParOf" srcId="{154BB2B3-26CE-4071-BB2C-3DCA06DD535D}" destId="{C2D05FCA-9D52-4138-B473-55304144B469}" srcOrd="16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5DA80D-2064-4A08-B634-7996E07106EC}" type="doc">
      <dgm:prSet loTypeId="urn:microsoft.com/office/officeart/2005/8/layout/pyramid2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26986CB-EC2F-4923-A575-D05EA7F32733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Cero errores.</a:t>
          </a:r>
          <a:endParaRPr lang="es-ES" sz="1600" dirty="0"/>
        </a:p>
      </dgm:t>
    </dgm:pt>
    <dgm:pt modelId="{7FF87E54-9EC3-410C-B4D5-EEF94AE9E84F}" type="parTrans" cxnId="{DD022A0A-1604-410D-9863-264F3480BFD2}">
      <dgm:prSet/>
      <dgm:spPr/>
      <dgm:t>
        <a:bodyPr/>
        <a:lstStyle/>
        <a:p>
          <a:endParaRPr lang="es-ES"/>
        </a:p>
      </dgm:t>
    </dgm:pt>
    <dgm:pt modelId="{92E8A5BE-8B0C-4C63-9687-292E8DF51655}" type="sibTrans" cxnId="{DD022A0A-1604-410D-9863-264F3480BFD2}">
      <dgm:prSet/>
      <dgm:spPr/>
      <dgm:t>
        <a:bodyPr/>
        <a:lstStyle/>
        <a:p>
          <a:endParaRPr lang="es-ES"/>
        </a:p>
      </dgm:t>
    </dgm:pt>
    <dgm:pt modelId="{2B697328-D5E7-4ACF-A00E-1E062324E06E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Comunicación fluida.</a:t>
          </a:r>
          <a:endParaRPr lang="es-ES" sz="1600" dirty="0"/>
        </a:p>
      </dgm:t>
    </dgm:pt>
    <dgm:pt modelId="{D37CF09F-9557-4A47-8423-3FE5437B7A11}" type="parTrans" cxnId="{B9FC0A01-ADAD-46A3-A4A8-8917845E6DC4}">
      <dgm:prSet/>
      <dgm:spPr/>
      <dgm:t>
        <a:bodyPr/>
        <a:lstStyle/>
        <a:p>
          <a:endParaRPr lang="es-ES"/>
        </a:p>
      </dgm:t>
    </dgm:pt>
    <dgm:pt modelId="{2B150E92-C60A-4888-9399-5B684C71B4DD}" type="sibTrans" cxnId="{B9FC0A01-ADAD-46A3-A4A8-8917845E6DC4}">
      <dgm:prSet/>
      <dgm:spPr/>
      <dgm:t>
        <a:bodyPr/>
        <a:lstStyle/>
        <a:p>
          <a:endParaRPr lang="es-ES"/>
        </a:p>
      </dgm:t>
    </dgm:pt>
    <dgm:pt modelId="{C9C402EF-588A-4956-B08A-186391763DEB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Prevención de posibles errores.</a:t>
          </a:r>
          <a:endParaRPr lang="es-ES" sz="1600" dirty="0"/>
        </a:p>
      </dgm:t>
    </dgm:pt>
    <dgm:pt modelId="{F4D65033-DD92-4CDA-8FA3-338EE219C871}" type="parTrans" cxnId="{186397DF-7860-4DDE-9373-10D8CE6F03F4}">
      <dgm:prSet/>
      <dgm:spPr/>
      <dgm:t>
        <a:bodyPr/>
        <a:lstStyle/>
        <a:p>
          <a:endParaRPr lang="es-ES"/>
        </a:p>
      </dgm:t>
    </dgm:pt>
    <dgm:pt modelId="{10C8C338-4DBD-4E4C-ACED-4B98D4448A2F}" type="sibTrans" cxnId="{186397DF-7860-4DDE-9373-10D8CE6F03F4}">
      <dgm:prSet/>
      <dgm:spPr/>
      <dgm:t>
        <a:bodyPr/>
        <a:lstStyle/>
        <a:p>
          <a:endParaRPr lang="es-ES"/>
        </a:p>
      </dgm:t>
    </dgm:pt>
    <dgm:pt modelId="{483F09A2-2EB1-4426-ACD6-B3B7BAE7884D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Establecimiento de objetivos de mejora permanente.</a:t>
          </a:r>
          <a:endParaRPr lang="es-ES" sz="1600" dirty="0"/>
        </a:p>
      </dgm:t>
    </dgm:pt>
    <dgm:pt modelId="{32AFFC49-3A7D-4419-92DF-1871C40D7295}" type="parTrans" cxnId="{5904D19A-F6C7-4DCB-AB1A-24A2F44FF333}">
      <dgm:prSet/>
      <dgm:spPr/>
      <dgm:t>
        <a:bodyPr/>
        <a:lstStyle/>
        <a:p>
          <a:endParaRPr lang="es-ES"/>
        </a:p>
      </dgm:t>
    </dgm:pt>
    <dgm:pt modelId="{99AA6FF8-29BE-48C4-B003-A425031F4D5E}" type="sibTrans" cxnId="{5904D19A-F6C7-4DCB-AB1A-24A2F44FF333}">
      <dgm:prSet/>
      <dgm:spPr/>
      <dgm:t>
        <a:bodyPr/>
        <a:lstStyle/>
        <a:p>
          <a:endParaRPr lang="es-ES"/>
        </a:p>
      </dgm:t>
    </dgm:pt>
    <dgm:pt modelId="{2CE353D0-A5EC-4F12-AD8B-EB54BEDAFFB7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Involucramiento de todas las áreas de la institución.</a:t>
          </a:r>
          <a:endParaRPr lang="es-ES" sz="1600" dirty="0"/>
        </a:p>
      </dgm:t>
    </dgm:pt>
    <dgm:pt modelId="{C1BBE8D1-CB1B-4504-A7C7-13BD8B7A173D}" type="parTrans" cxnId="{8A71D83B-0E90-4C64-9CBD-4D4412B769A5}">
      <dgm:prSet/>
      <dgm:spPr/>
      <dgm:t>
        <a:bodyPr/>
        <a:lstStyle/>
        <a:p>
          <a:endParaRPr lang="es-ES"/>
        </a:p>
      </dgm:t>
    </dgm:pt>
    <dgm:pt modelId="{3C608580-AA94-4525-AF28-C9DEC8F2E5C5}" type="sibTrans" cxnId="{8A71D83B-0E90-4C64-9CBD-4D4412B769A5}">
      <dgm:prSet/>
      <dgm:spPr/>
      <dgm:t>
        <a:bodyPr/>
        <a:lstStyle/>
        <a:p>
          <a:endParaRPr lang="es-ES"/>
        </a:p>
      </dgm:t>
    </dgm:pt>
    <dgm:pt modelId="{6F33ACFC-BC5E-43B7-9DEC-E6AA5CAABCF7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Recurso Humano como el factor clave del éxito.</a:t>
          </a:r>
          <a:endParaRPr lang="es-ES" sz="1600" dirty="0"/>
        </a:p>
      </dgm:t>
    </dgm:pt>
    <dgm:pt modelId="{347BEBE0-2AAA-4C36-B95B-19B370560B3B}" type="parTrans" cxnId="{739B4F38-95E4-454B-ABBC-E8B2971E7706}">
      <dgm:prSet/>
      <dgm:spPr/>
      <dgm:t>
        <a:bodyPr/>
        <a:lstStyle/>
        <a:p>
          <a:endParaRPr lang="es-ES"/>
        </a:p>
      </dgm:t>
    </dgm:pt>
    <dgm:pt modelId="{E4EBF949-B84E-42C4-9E4A-15393A86EF9B}" type="sibTrans" cxnId="{739B4F38-95E4-454B-ABBC-E8B2971E7706}">
      <dgm:prSet/>
      <dgm:spPr/>
      <dgm:t>
        <a:bodyPr/>
        <a:lstStyle/>
        <a:p>
          <a:endParaRPr lang="es-ES"/>
        </a:p>
      </dgm:t>
    </dgm:pt>
    <dgm:pt modelId="{AE9FFB6B-489F-42A2-8443-538451BB35F9}">
      <dgm:prSet custT="1"/>
      <dgm:spPr>
        <a:sp3d z="57150" extrusionH="63500" prstMaterial="matte">
          <a:bevelT/>
        </a:sp3d>
      </dgm:spPr>
      <dgm:t>
        <a:bodyPr/>
        <a:lstStyle/>
        <a:p>
          <a:pPr rtl="0"/>
          <a:r>
            <a:rPr lang="es-MX" sz="1600" dirty="0" smtClean="0"/>
            <a:t>Establecimiento del concepto de  cliente interno y externo.</a:t>
          </a:r>
          <a:endParaRPr lang="es-ES" sz="1600" dirty="0"/>
        </a:p>
      </dgm:t>
    </dgm:pt>
    <dgm:pt modelId="{58AC8642-751F-40E4-AC17-73621E45374F}" type="parTrans" cxnId="{D3BD990A-4947-47DE-87AC-21CE961E1541}">
      <dgm:prSet/>
      <dgm:spPr/>
      <dgm:t>
        <a:bodyPr/>
        <a:lstStyle/>
        <a:p>
          <a:endParaRPr lang="es-ES"/>
        </a:p>
      </dgm:t>
    </dgm:pt>
    <dgm:pt modelId="{B322E1A9-8988-4716-B9F1-6BDE121EC713}" type="sibTrans" cxnId="{D3BD990A-4947-47DE-87AC-21CE961E1541}">
      <dgm:prSet/>
      <dgm:spPr/>
      <dgm:t>
        <a:bodyPr/>
        <a:lstStyle/>
        <a:p>
          <a:endParaRPr lang="es-ES"/>
        </a:p>
      </dgm:t>
    </dgm:pt>
    <dgm:pt modelId="{CDDB5DB4-ED06-4B6A-85A1-71371F30944E}" type="pres">
      <dgm:prSet presAssocID="{4F5DA80D-2064-4A08-B634-7996E07106EC}" presName="compositeShape" presStyleCnt="0">
        <dgm:presLayoutVars>
          <dgm:dir/>
          <dgm:resizeHandles/>
        </dgm:presLayoutVars>
      </dgm:prSet>
      <dgm:spPr/>
    </dgm:pt>
    <dgm:pt modelId="{ECAE661D-F723-41F5-B6D7-988A7694ABA8}" type="pres">
      <dgm:prSet presAssocID="{4F5DA80D-2064-4A08-B634-7996E07106EC}" presName="pyramid" presStyleLbl="node1" presStyleIdx="0" presStyleCnt="1"/>
      <dgm:spPr>
        <a:sp3d extrusionH="381000" contourW="38100" prstMaterial="matte">
          <a:bevelT/>
          <a:contourClr>
            <a:schemeClr val="lt1"/>
          </a:contourClr>
        </a:sp3d>
      </dgm:spPr>
    </dgm:pt>
    <dgm:pt modelId="{014D35EE-8DC5-4C38-BC62-40F5DAA3169F}" type="pres">
      <dgm:prSet presAssocID="{4F5DA80D-2064-4A08-B634-7996E07106EC}" presName="theList" presStyleCnt="0"/>
      <dgm:spPr>
        <a:sp3d>
          <a:bevelT/>
        </a:sp3d>
      </dgm:spPr>
    </dgm:pt>
    <dgm:pt modelId="{66C6AAE0-FC49-475A-9FAB-5819235C8761}" type="pres">
      <dgm:prSet presAssocID="{226986CB-EC2F-4923-A575-D05EA7F32733}" presName="aNode" presStyleLbl="fgAcc1" presStyleIdx="0" presStyleCnt="7" custScaleX="205128">
        <dgm:presLayoutVars>
          <dgm:bulletEnabled val="1"/>
        </dgm:presLayoutVars>
      </dgm:prSet>
      <dgm:spPr/>
    </dgm:pt>
    <dgm:pt modelId="{A1D78184-FF35-400F-80AE-38EC0E42CAE8}" type="pres">
      <dgm:prSet presAssocID="{226986CB-EC2F-4923-A575-D05EA7F32733}" presName="aSpace" presStyleCnt="0"/>
      <dgm:spPr>
        <a:sp3d>
          <a:bevelT/>
        </a:sp3d>
      </dgm:spPr>
    </dgm:pt>
    <dgm:pt modelId="{E3400A52-CC71-40B6-B32E-56EE683971E0}" type="pres">
      <dgm:prSet presAssocID="{2B697328-D5E7-4ACF-A00E-1E062324E06E}" presName="aNode" presStyleLbl="fgAcc1" presStyleIdx="1" presStyleCnt="7" custScaleX="205128">
        <dgm:presLayoutVars>
          <dgm:bulletEnabled val="1"/>
        </dgm:presLayoutVars>
      </dgm:prSet>
      <dgm:spPr/>
    </dgm:pt>
    <dgm:pt modelId="{8196EC61-0A75-4D91-B91E-54EF49C01385}" type="pres">
      <dgm:prSet presAssocID="{2B697328-D5E7-4ACF-A00E-1E062324E06E}" presName="aSpace" presStyleCnt="0"/>
      <dgm:spPr>
        <a:sp3d>
          <a:bevelT/>
        </a:sp3d>
      </dgm:spPr>
    </dgm:pt>
    <dgm:pt modelId="{62C87689-47A5-433E-B52F-58D704EDDE90}" type="pres">
      <dgm:prSet presAssocID="{C9C402EF-588A-4956-B08A-186391763DEB}" presName="aNode" presStyleLbl="fgAcc1" presStyleIdx="2" presStyleCnt="7" custScaleX="205128">
        <dgm:presLayoutVars>
          <dgm:bulletEnabled val="1"/>
        </dgm:presLayoutVars>
      </dgm:prSet>
      <dgm:spPr/>
    </dgm:pt>
    <dgm:pt modelId="{542040AA-7F7F-4383-B549-DE0F5C09EA1E}" type="pres">
      <dgm:prSet presAssocID="{C9C402EF-588A-4956-B08A-186391763DEB}" presName="aSpace" presStyleCnt="0"/>
      <dgm:spPr>
        <a:sp3d>
          <a:bevelT/>
        </a:sp3d>
      </dgm:spPr>
    </dgm:pt>
    <dgm:pt modelId="{BAE7682D-DBDB-43DF-ACAC-A97F0A048AC8}" type="pres">
      <dgm:prSet presAssocID="{483F09A2-2EB1-4426-ACD6-B3B7BAE7884D}" presName="aNode" presStyleLbl="fgAcc1" presStyleIdx="3" presStyleCnt="7" custScaleX="2051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317E92-560C-4421-A27C-AD86B28799B7}" type="pres">
      <dgm:prSet presAssocID="{483F09A2-2EB1-4426-ACD6-B3B7BAE7884D}" presName="aSpace" presStyleCnt="0"/>
      <dgm:spPr>
        <a:sp3d>
          <a:bevelT/>
        </a:sp3d>
      </dgm:spPr>
    </dgm:pt>
    <dgm:pt modelId="{6DD7EFF5-D80A-4CC6-BBFB-0C45AEBE332D}" type="pres">
      <dgm:prSet presAssocID="{2CE353D0-A5EC-4F12-AD8B-EB54BEDAFFB7}" presName="aNode" presStyleLbl="fgAcc1" presStyleIdx="4" presStyleCnt="7" custScaleX="205128">
        <dgm:presLayoutVars>
          <dgm:bulletEnabled val="1"/>
        </dgm:presLayoutVars>
      </dgm:prSet>
      <dgm:spPr/>
    </dgm:pt>
    <dgm:pt modelId="{5F5BAE49-5651-4F26-8F16-89609BC1C298}" type="pres">
      <dgm:prSet presAssocID="{2CE353D0-A5EC-4F12-AD8B-EB54BEDAFFB7}" presName="aSpace" presStyleCnt="0"/>
      <dgm:spPr>
        <a:sp3d>
          <a:bevelT/>
        </a:sp3d>
      </dgm:spPr>
    </dgm:pt>
    <dgm:pt modelId="{999E11BE-C9B8-46DC-BB95-F33BE40314EC}" type="pres">
      <dgm:prSet presAssocID="{6F33ACFC-BC5E-43B7-9DEC-E6AA5CAABCF7}" presName="aNode" presStyleLbl="fgAcc1" presStyleIdx="5" presStyleCnt="7" custScaleX="2051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A22B77-250D-488F-9F38-D0391CEC9BD7}" type="pres">
      <dgm:prSet presAssocID="{6F33ACFC-BC5E-43B7-9DEC-E6AA5CAABCF7}" presName="aSpace" presStyleCnt="0"/>
      <dgm:spPr>
        <a:sp3d>
          <a:bevelT/>
        </a:sp3d>
      </dgm:spPr>
    </dgm:pt>
    <dgm:pt modelId="{725694F3-E7FF-496B-B4FB-9328D16B25FC}" type="pres">
      <dgm:prSet presAssocID="{AE9FFB6B-489F-42A2-8443-538451BB35F9}" presName="aNode" presStyleLbl="fgAcc1" presStyleIdx="6" presStyleCnt="7" custScaleX="205128">
        <dgm:presLayoutVars>
          <dgm:bulletEnabled val="1"/>
        </dgm:presLayoutVars>
      </dgm:prSet>
      <dgm:spPr/>
    </dgm:pt>
    <dgm:pt modelId="{279CD7CC-C6D3-4E76-A3CC-D6D707DC2FED}" type="pres">
      <dgm:prSet presAssocID="{AE9FFB6B-489F-42A2-8443-538451BB35F9}" presName="aSpace" presStyleCnt="0"/>
      <dgm:spPr>
        <a:sp3d>
          <a:bevelT/>
        </a:sp3d>
      </dgm:spPr>
    </dgm:pt>
  </dgm:ptLst>
  <dgm:cxnLst>
    <dgm:cxn modelId="{186397DF-7860-4DDE-9373-10D8CE6F03F4}" srcId="{4F5DA80D-2064-4A08-B634-7996E07106EC}" destId="{C9C402EF-588A-4956-B08A-186391763DEB}" srcOrd="2" destOrd="0" parTransId="{F4D65033-DD92-4CDA-8FA3-338EE219C871}" sibTransId="{10C8C338-4DBD-4E4C-ACED-4B98D4448A2F}"/>
    <dgm:cxn modelId="{5904D19A-F6C7-4DCB-AB1A-24A2F44FF333}" srcId="{4F5DA80D-2064-4A08-B634-7996E07106EC}" destId="{483F09A2-2EB1-4426-ACD6-B3B7BAE7884D}" srcOrd="3" destOrd="0" parTransId="{32AFFC49-3A7D-4419-92DF-1871C40D7295}" sibTransId="{99AA6FF8-29BE-48C4-B003-A425031F4D5E}"/>
    <dgm:cxn modelId="{06894C5A-6389-4C9F-BD1D-C808332DB851}" type="presOf" srcId="{2B697328-D5E7-4ACF-A00E-1E062324E06E}" destId="{E3400A52-CC71-40B6-B32E-56EE683971E0}" srcOrd="0" destOrd="0" presId="urn:microsoft.com/office/officeart/2005/8/layout/pyramid2"/>
    <dgm:cxn modelId="{B9FC0A01-ADAD-46A3-A4A8-8917845E6DC4}" srcId="{4F5DA80D-2064-4A08-B634-7996E07106EC}" destId="{2B697328-D5E7-4ACF-A00E-1E062324E06E}" srcOrd="1" destOrd="0" parTransId="{D37CF09F-9557-4A47-8423-3FE5437B7A11}" sibTransId="{2B150E92-C60A-4888-9399-5B684C71B4DD}"/>
    <dgm:cxn modelId="{1B3D25FE-EE0B-4A67-9D70-C4743DC293A7}" type="presOf" srcId="{226986CB-EC2F-4923-A575-D05EA7F32733}" destId="{66C6AAE0-FC49-475A-9FAB-5819235C8761}" srcOrd="0" destOrd="0" presId="urn:microsoft.com/office/officeart/2005/8/layout/pyramid2"/>
    <dgm:cxn modelId="{739B4F38-95E4-454B-ABBC-E8B2971E7706}" srcId="{4F5DA80D-2064-4A08-B634-7996E07106EC}" destId="{6F33ACFC-BC5E-43B7-9DEC-E6AA5CAABCF7}" srcOrd="5" destOrd="0" parTransId="{347BEBE0-2AAA-4C36-B95B-19B370560B3B}" sibTransId="{E4EBF949-B84E-42C4-9E4A-15393A86EF9B}"/>
    <dgm:cxn modelId="{8A71D83B-0E90-4C64-9CBD-4D4412B769A5}" srcId="{4F5DA80D-2064-4A08-B634-7996E07106EC}" destId="{2CE353D0-A5EC-4F12-AD8B-EB54BEDAFFB7}" srcOrd="4" destOrd="0" parTransId="{C1BBE8D1-CB1B-4504-A7C7-13BD8B7A173D}" sibTransId="{3C608580-AA94-4525-AF28-C9DEC8F2E5C5}"/>
    <dgm:cxn modelId="{DD022A0A-1604-410D-9863-264F3480BFD2}" srcId="{4F5DA80D-2064-4A08-B634-7996E07106EC}" destId="{226986CB-EC2F-4923-A575-D05EA7F32733}" srcOrd="0" destOrd="0" parTransId="{7FF87E54-9EC3-410C-B4D5-EEF94AE9E84F}" sibTransId="{92E8A5BE-8B0C-4C63-9687-292E8DF51655}"/>
    <dgm:cxn modelId="{B463D6C4-4138-4743-9202-B909F5D961A1}" type="presOf" srcId="{2CE353D0-A5EC-4F12-AD8B-EB54BEDAFFB7}" destId="{6DD7EFF5-D80A-4CC6-BBFB-0C45AEBE332D}" srcOrd="0" destOrd="0" presId="urn:microsoft.com/office/officeart/2005/8/layout/pyramid2"/>
    <dgm:cxn modelId="{C7CB24D5-DA80-4A6D-9725-8DD9033BBFE2}" type="presOf" srcId="{C9C402EF-588A-4956-B08A-186391763DEB}" destId="{62C87689-47A5-433E-B52F-58D704EDDE90}" srcOrd="0" destOrd="0" presId="urn:microsoft.com/office/officeart/2005/8/layout/pyramid2"/>
    <dgm:cxn modelId="{3D313BA6-A565-4A57-B8D7-A8497140C795}" type="presOf" srcId="{6F33ACFC-BC5E-43B7-9DEC-E6AA5CAABCF7}" destId="{999E11BE-C9B8-46DC-BB95-F33BE40314EC}" srcOrd="0" destOrd="0" presId="urn:microsoft.com/office/officeart/2005/8/layout/pyramid2"/>
    <dgm:cxn modelId="{85E83BBF-BB4D-4639-81FF-0B3576DED666}" type="presOf" srcId="{483F09A2-2EB1-4426-ACD6-B3B7BAE7884D}" destId="{BAE7682D-DBDB-43DF-ACAC-A97F0A048AC8}" srcOrd="0" destOrd="0" presId="urn:microsoft.com/office/officeart/2005/8/layout/pyramid2"/>
    <dgm:cxn modelId="{D3BD990A-4947-47DE-87AC-21CE961E1541}" srcId="{4F5DA80D-2064-4A08-B634-7996E07106EC}" destId="{AE9FFB6B-489F-42A2-8443-538451BB35F9}" srcOrd="6" destOrd="0" parTransId="{58AC8642-751F-40E4-AC17-73621E45374F}" sibTransId="{B322E1A9-8988-4716-B9F1-6BDE121EC713}"/>
    <dgm:cxn modelId="{F99C7850-752E-43D6-B34E-4C8FCFB5EA13}" type="presOf" srcId="{AE9FFB6B-489F-42A2-8443-538451BB35F9}" destId="{725694F3-E7FF-496B-B4FB-9328D16B25FC}" srcOrd="0" destOrd="0" presId="urn:microsoft.com/office/officeart/2005/8/layout/pyramid2"/>
    <dgm:cxn modelId="{E23BD6BE-A3EF-4424-8CB3-1B31099FE46D}" type="presOf" srcId="{4F5DA80D-2064-4A08-B634-7996E07106EC}" destId="{CDDB5DB4-ED06-4B6A-85A1-71371F30944E}" srcOrd="0" destOrd="0" presId="urn:microsoft.com/office/officeart/2005/8/layout/pyramid2"/>
    <dgm:cxn modelId="{4444E8F4-81B3-4BC8-91DF-ED1CB9316695}" type="presParOf" srcId="{CDDB5DB4-ED06-4B6A-85A1-71371F30944E}" destId="{ECAE661D-F723-41F5-B6D7-988A7694ABA8}" srcOrd="0" destOrd="0" presId="urn:microsoft.com/office/officeart/2005/8/layout/pyramid2"/>
    <dgm:cxn modelId="{C67BECCD-9F29-4BD4-A48F-BC07AACC03D2}" type="presParOf" srcId="{CDDB5DB4-ED06-4B6A-85A1-71371F30944E}" destId="{014D35EE-8DC5-4C38-BC62-40F5DAA3169F}" srcOrd="1" destOrd="0" presId="urn:microsoft.com/office/officeart/2005/8/layout/pyramid2"/>
    <dgm:cxn modelId="{43EA9455-5D88-42D2-AA79-31368BF76626}" type="presParOf" srcId="{014D35EE-8DC5-4C38-BC62-40F5DAA3169F}" destId="{66C6AAE0-FC49-475A-9FAB-5819235C8761}" srcOrd="0" destOrd="0" presId="urn:microsoft.com/office/officeart/2005/8/layout/pyramid2"/>
    <dgm:cxn modelId="{6F804E07-B119-45F8-90AA-D04EA6865950}" type="presParOf" srcId="{014D35EE-8DC5-4C38-BC62-40F5DAA3169F}" destId="{A1D78184-FF35-400F-80AE-38EC0E42CAE8}" srcOrd="1" destOrd="0" presId="urn:microsoft.com/office/officeart/2005/8/layout/pyramid2"/>
    <dgm:cxn modelId="{49A9CFF5-578D-48EA-9B88-B39D4F555E1B}" type="presParOf" srcId="{014D35EE-8DC5-4C38-BC62-40F5DAA3169F}" destId="{E3400A52-CC71-40B6-B32E-56EE683971E0}" srcOrd="2" destOrd="0" presId="urn:microsoft.com/office/officeart/2005/8/layout/pyramid2"/>
    <dgm:cxn modelId="{18BE2211-EBAC-4641-BE2C-E25481411443}" type="presParOf" srcId="{014D35EE-8DC5-4C38-BC62-40F5DAA3169F}" destId="{8196EC61-0A75-4D91-B91E-54EF49C01385}" srcOrd="3" destOrd="0" presId="urn:microsoft.com/office/officeart/2005/8/layout/pyramid2"/>
    <dgm:cxn modelId="{06B60628-8EDE-43F3-9DC2-F8F7AAAB4197}" type="presParOf" srcId="{014D35EE-8DC5-4C38-BC62-40F5DAA3169F}" destId="{62C87689-47A5-433E-B52F-58D704EDDE90}" srcOrd="4" destOrd="0" presId="urn:microsoft.com/office/officeart/2005/8/layout/pyramid2"/>
    <dgm:cxn modelId="{2421717E-2F92-4403-AC03-9CE527264620}" type="presParOf" srcId="{014D35EE-8DC5-4C38-BC62-40F5DAA3169F}" destId="{542040AA-7F7F-4383-B549-DE0F5C09EA1E}" srcOrd="5" destOrd="0" presId="urn:microsoft.com/office/officeart/2005/8/layout/pyramid2"/>
    <dgm:cxn modelId="{B5A531F0-4649-4573-B28C-83AA3E88F0B5}" type="presParOf" srcId="{014D35EE-8DC5-4C38-BC62-40F5DAA3169F}" destId="{BAE7682D-DBDB-43DF-ACAC-A97F0A048AC8}" srcOrd="6" destOrd="0" presId="urn:microsoft.com/office/officeart/2005/8/layout/pyramid2"/>
    <dgm:cxn modelId="{97518CA6-C568-4C8C-8B0B-6CDBF88D1ABF}" type="presParOf" srcId="{014D35EE-8DC5-4C38-BC62-40F5DAA3169F}" destId="{D1317E92-560C-4421-A27C-AD86B28799B7}" srcOrd="7" destOrd="0" presId="urn:microsoft.com/office/officeart/2005/8/layout/pyramid2"/>
    <dgm:cxn modelId="{B50FEEAC-A0AB-428E-9260-25999316B90B}" type="presParOf" srcId="{014D35EE-8DC5-4C38-BC62-40F5DAA3169F}" destId="{6DD7EFF5-D80A-4CC6-BBFB-0C45AEBE332D}" srcOrd="8" destOrd="0" presId="urn:microsoft.com/office/officeart/2005/8/layout/pyramid2"/>
    <dgm:cxn modelId="{B1E4CD66-C8A4-4CBA-99A7-78393D62D3D2}" type="presParOf" srcId="{014D35EE-8DC5-4C38-BC62-40F5DAA3169F}" destId="{5F5BAE49-5651-4F26-8F16-89609BC1C298}" srcOrd="9" destOrd="0" presId="urn:microsoft.com/office/officeart/2005/8/layout/pyramid2"/>
    <dgm:cxn modelId="{4BE4A6DB-8F01-4B9B-84A2-11AE84CF18B2}" type="presParOf" srcId="{014D35EE-8DC5-4C38-BC62-40F5DAA3169F}" destId="{999E11BE-C9B8-46DC-BB95-F33BE40314EC}" srcOrd="10" destOrd="0" presId="urn:microsoft.com/office/officeart/2005/8/layout/pyramid2"/>
    <dgm:cxn modelId="{0485B1C5-ACA7-4817-8540-A283D04EB41E}" type="presParOf" srcId="{014D35EE-8DC5-4C38-BC62-40F5DAA3169F}" destId="{83A22B77-250D-488F-9F38-D0391CEC9BD7}" srcOrd="11" destOrd="0" presId="urn:microsoft.com/office/officeart/2005/8/layout/pyramid2"/>
    <dgm:cxn modelId="{D82E00BD-410B-48DB-BEE4-916DAAD57C1E}" type="presParOf" srcId="{014D35EE-8DC5-4C38-BC62-40F5DAA3169F}" destId="{725694F3-E7FF-496B-B4FB-9328D16B25FC}" srcOrd="12" destOrd="0" presId="urn:microsoft.com/office/officeart/2005/8/layout/pyramid2"/>
    <dgm:cxn modelId="{708279F0-6637-4624-AB27-28E9C1F126E7}" type="presParOf" srcId="{014D35EE-8DC5-4C38-BC62-40F5DAA3169F}" destId="{279CD7CC-C6D3-4E76-A3CC-D6D707DC2FED}" srcOrd="13" destOrd="0" presId="urn:microsoft.com/office/officeart/2005/8/layout/pyramid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31B15D-16BA-46B7-AF37-DC6223A799CA}" type="doc">
      <dgm:prSet loTypeId="urn:microsoft.com/office/officeart/2005/8/layout/target2" loCatId="relationship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67703E4C-9A2D-4CC5-BD87-CBFB19064C79}">
      <dgm:prSet/>
      <dgm:spPr/>
      <dgm:t>
        <a:bodyPr/>
        <a:lstStyle/>
        <a:p>
          <a:pPr rtl="0"/>
          <a:r>
            <a:rPr lang="en-US" dirty="0" smtClean="0"/>
            <a:t>Es </a:t>
          </a:r>
          <a:r>
            <a:rPr lang="en-US" dirty="0" err="1" smtClean="0"/>
            <a:t>una</a:t>
          </a:r>
          <a:r>
            <a:rPr lang="en-US" dirty="0" smtClean="0"/>
            <a:t> forma </a:t>
          </a:r>
          <a:r>
            <a:rPr lang="en-US" dirty="0" err="1" smtClean="0"/>
            <a:t>establecida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llevar</a:t>
          </a:r>
          <a:r>
            <a:rPr lang="en-US" dirty="0" smtClean="0"/>
            <a:t> a </a:t>
          </a:r>
          <a:r>
            <a:rPr lang="en-US" dirty="0" err="1" smtClean="0"/>
            <a:t>cabo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actividad</a:t>
          </a:r>
          <a:r>
            <a:rPr lang="en-US" dirty="0" smtClean="0"/>
            <a:t> o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serie</a:t>
          </a:r>
          <a:r>
            <a:rPr lang="en-US" dirty="0" smtClean="0"/>
            <a:t> de </a:t>
          </a:r>
          <a:r>
            <a:rPr lang="en-US" dirty="0" err="1" smtClean="0"/>
            <a:t>actividades</a:t>
          </a:r>
          <a:r>
            <a:rPr lang="en-US" dirty="0" smtClean="0"/>
            <a:t>, </a:t>
          </a:r>
          <a:r>
            <a:rPr lang="en-US" dirty="0" err="1" smtClean="0"/>
            <a:t>esto</a:t>
          </a:r>
          <a:r>
            <a:rPr lang="en-US" dirty="0" smtClean="0"/>
            <a:t> </a:t>
          </a:r>
          <a:r>
            <a:rPr lang="en-US" dirty="0" err="1" smtClean="0"/>
            <a:t>incluye</a:t>
          </a:r>
          <a:r>
            <a:rPr lang="en-US" dirty="0" smtClean="0"/>
            <a:t>:</a:t>
          </a:r>
          <a:endParaRPr lang="es-ES" dirty="0"/>
        </a:p>
      </dgm:t>
    </dgm:pt>
    <dgm:pt modelId="{1D223E99-0F06-4AF3-A0D9-5750849E120A}" type="parTrans" cxnId="{6241249C-A48E-4ECB-85DE-26D548A9B435}">
      <dgm:prSet/>
      <dgm:spPr/>
      <dgm:t>
        <a:bodyPr/>
        <a:lstStyle/>
        <a:p>
          <a:endParaRPr lang="es-ES"/>
        </a:p>
      </dgm:t>
    </dgm:pt>
    <dgm:pt modelId="{0D1B1CBC-07C7-484A-85F5-9B6E6296090D}" type="sibTrans" cxnId="{6241249C-A48E-4ECB-85DE-26D548A9B435}">
      <dgm:prSet/>
      <dgm:spPr/>
      <dgm:t>
        <a:bodyPr/>
        <a:lstStyle/>
        <a:p>
          <a:endParaRPr lang="es-ES"/>
        </a:p>
      </dgm:t>
    </dgm:pt>
    <dgm:pt modelId="{6DE4B797-20F8-40EF-9DF7-58A67659AFD8}">
      <dgm:prSet/>
      <dgm:spPr/>
      <dgm:t>
        <a:bodyPr/>
        <a:lstStyle/>
        <a:p>
          <a:pPr rtl="0"/>
          <a:endParaRPr lang="en-US" dirty="0"/>
        </a:p>
      </dgm:t>
    </dgm:pt>
    <dgm:pt modelId="{C48F8715-738D-4ADD-86D6-638A8A2703DB}" type="parTrans" cxnId="{C6FEC745-6610-4B04-A9C0-DBB1AE41BE6A}">
      <dgm:prSet/>
      <dgm:spPr/>
      <dgm:t>
        <a:bodyPr/>
        <a:lstStyle/>
        <a:p>
          <a:endParaRPr lang="es-ES"/>
        </a:p>
      </dgm:t>
    </dgm:pt>
    <dgm:pt modelId="{F35D75FB-7372-4E23-8FE9-2A3C159A804C}" type="sibTrans" cxnId="{C6FEC745-6610-4B04-A9C0-DBB1AE41BE6A}">
      <dgm:prSet/>
      <dgm:spPr/>
      <dgm:t>
        <a:bodyPr/>
        <a:lstStyle/>
        <a:p>
          <a:endParaRPr lang="es-ES"/>
        </a:p>
      </dgm:t>
    </dgm:pt>
    <dgm:pt modelId="{949FAFFF-B893-41ED-B5B2-7F98AC9D126E}">
      <dgm:prSet/>
      <dgm:spPr/>
      <dgm:t>
        <a:bodyPr/>
        <a:lstStyle/>
        <a:p>
          <a:pPr rtl="0"/>
          <a:r>
            <a:rPr lang="en-US" dirty="0" err="1" smtClean="0"/>
            <a:t>Asegurar</a:t>
          </a:r>
          <a:r>
            <a:rPr lang="en-US" dirty="0" smtClean="0"/>
            <a:t> el </a:t>
          </a:r>
          <a:r>
            <a:rPr lang="en-US" dirty="0" err="1" smtClean="0"/>
            <a:t>cumplimiento</a:t>
          </a:r>
          <a:r>
            <a:rPr lang="en-US" dirty="0" smtClean="0"/>
            <a:t> de los </a:t>
          </a:r>
          <a:r>
            <a:rPr lang="en-US" dirty="0" err="1" smtClean="0"/>
            <a:t>requisitos</a:t>
          </a:r>
          <a:r>
            <a:rPr lang="en-US" dirty="0" smtClean="0"/>
            <a:t> del </a:t>
          </a:r>
          <a:r>
            <a:rPr lang="en-US" dirty="0" err="1" smtClean="0"/>
            <a:t>cliente</a:t>
          </a:r>
          <a:r>
            <a:rPr lang="en-US" dirty="0" smtClean="0"/>
            <a:t> y los </a:t>
          </a:r>
          <a:r>
            <a:rPr lang="en-US" dirty="0" err="1" smtClean="0"/>
            <a:t>reglamentos</a:t>
          </a:r>
          <a:r>
            <a:rPr lang="en-US" dirty="0" smtClean="0"/>
            <a:t> </a:t>
          </a:r>
          <a:r>
            <a:rPr lang="en-US" dirty="0" err="1" smtClean="0"/>
            <a:t>aplicables</a:t>
          </a:r>
          <a:endParaRPr lang="en-US" dirty="0"/>
        </a:p>
      </dgm:t>
    </dgm:pt>
    <dgm:pt modelId="{F63EBEED-E366-46BC-A57B-1785BE33DF20}" type="parTrans" cxnId="{F53D3393-079B-4F6E-94E1-A0E9CD7C9EC0}">
      <dgm:prSet/>
      <dgm:spPr/>
      <dgm:t>
        <a:bodyPr/>
        <a:lstStyle/>
        <a:p>
          <a:endParaRPr lang="es-ES"/>
        </a:p>
      </dgm:t>
    </dgm:pt>
    <dgm:pt modelId="{F4A28651-2F30-46DB-A5CA-A80C79F15D66}" type="sibTrans" cxnId="{F53D3393-079B-4F6E-94E1-A0E9CD7C9EC0}">
      <dgm:prSet/>
      <dgm:spPr/>
      <dgm:t>
        <a:bodyPr/>
        <a:lstStyle/>
        <a:p>
          <a:endParaRPr lang="es-ES"/>
        </a:p>
      </dgm:t>
    </dgm:pt>
    <dgm:pt modelId="{FEA213A7-F99A-4592-BB52-A2BF4483F9D1}">
      <dgm:prSet/>
      <dgm:spPr/>
      <dgm:t>
        <a:bodyPr/>
        <a:lstStyle/>
        <a:p>
          <a:pPr rtl="0"/>
          <a:r>
            <a:rPr lang="en-US" dirty="0" err="1" smtClean="0"/>
            <a:t>Asegurar</a:t>
          </a:r>
          <a:r>
            <a:rPr lang="en-US" dirty="0" smtClean="0"/>
            <a:t> la </a:t>
          </a:r>
          <a:r>
            <a:rPr lang="en-US" dirty="0" err="1" smtClean="0"/>
            <a:t>continuidad</a:t>
          </a:r>
          <a:r>
            <a:rPr lang="en-US" dirty="0" smtClean="0"/>
            <a:t> de </a:t>
          </a:r>
          <a:r>
            <a:rPr lang="en-US" dirty="0" err="1" smtClean="0"/>
            <a:t>ese</a:t>
          </a:r>
          <a:r>
            <a:rPr lang="en-US" dirty="0" smtClean="0"/>
            <a:t> </a:t>
          </a:r>
          <a:r>
            <a:rPr lang="en-US" dirty="0" err="1" smtClean="0"/>
            <a:t>cumplimiento</a:t>
          </a:r>
          <a:r>
            <a:rPr lang="en-US" dirty="0" smtClean="0"/>
            <a:t> y </a:t>
          </a:r>
          <a:r>
            <a:rPr lang="en-US" dirty="0" err="1" smtClean="0"/>
            <a:t>mejorarlo</a:t>
          </a:r>
          <a:endParaRPr lang="en-US" dirty="0"/>
        </a:p>
      </dgm:t>
    </dgm:pt>
    <dgm:pt modelId="{8BBFCEC4-AC54-4D40-8FC3-D2AE36E128E7}" type="parTrans" cxnId="{F3597431-C409-4DD3-B7F5-32D5E86EF330}">
      <dgm:prSet/>
      <dgm:spPr/>
      <dgm:t>
        <a:bodyPr/>
        <a:lstStyle/>
        <a:p>
          <a:endParaRPr lang="es-ES"/>
        </a:p>
      </dgm:t>
    </dgm:pt>
    <dgm:pt modelId="{9964DC19-2476-4EFA-9209-B9BC114B9F10}" type="sibTrans" cxnId="{F3597431-C409-4DD3-B7F5-32D5E86EF330}">
      <dgm:prSet/>
      <dgm:spPr/>
      <dgm:t>
        <a:bodyPr/>
        <a:lstStyle/>
        <a:p>
          <a:endParaRPr lang="es-ES"/>
        </a:p>
      </dgm:t>
    </dgm:pt>
    <dgm:pt modelId="{D8283283-015F-4ADD-A253-FBE3AD7F822E}" type="pres">
      <dgm:prSet presAssocID="{3E31B15D-16BA-46B7-AF37-DC6223A799CA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B34B590-B41F-41CF-87A0-7C53469970CB}" type="pres">
      <dgm:prSet presAssocID="{3E31B15D-16BA-46B7-AF37-DC6223A799CA}" presName="outerBox" presStyleCnt="0"/>
      <dgm:spPr/>
    </dgm:pt>
    <dgm:pt modelId="{040D7079-09D6-4EC6-AF21-4FB458241749}" type="pres">
      <dgm:prSet presAssocID="{3E31B15D-16BA-46B7-AF37-DC6223A799CA}" presName="outerBoxParent" presStyleLbl="node1" presStyleIdx="0" presStyleCnt="2"/>
      <dgm:spPr/>
      <dgm:t>
        <a:bodyPr/>
        <a:lstStyle/>
        <a:p>
          <a:endParaRPr lang="es-ES"/>
        </a:p>
      </dgm:t>
    </dgm:pt>
    <dgm:pt modelId="{1F07DAB8-4A3A-4D23-A3C6-38BB0FB6C43F}" type="pres">
      <dgm:prSet presAssocID="{3E31B15D-16BA-46B7-AF37-DC6223A799CA}" presName="outerBoxChildren" presStyleCnt="0"/>
      <dgm:spPr/>
    </dgm:pt>
    <dgm:pt modelId="{B45E8BA0-A85F-41F7-8025-375E5977471C}" type="pres">
      <dgm:prSet presAssocID="{3E31B15D-16BA-46B7-AF37-DC6223A799CA}" presName="middleBox" presStyleCnt="0"/>
      <dgm:spPr/>
    </dgm:pt>
    <dgm:pt modelId="{01AAB157-05A1-4B1A-A21A-DF7EE739EDC9}" type="pres">
      <dgm:prSet presAssocID="{3E31B15D-16BA-46B7-AF37-DC6223A799CA}" presName="middleBoxParent" presStyleLbl="node1" presStyleIdx="1" presStyleCnt="2"/>
      <dgm:spPr/>
      <dgm:t>
        <a:bodyPr/>
        <a:lstStyle/>
        <a:p>
          <a:endParaRPr lang="es-ES"/>
        </a:p>
      </dgm:t>
    </dgm:pt>
    <dgm:pt modelId="{98C3BBF4-BFE4-4BBE-A60C-5B5C8B92364E}" type="pres">
      <dgm:prSet presAssocID="{3E31B15D-16BA-46B7-AF37-DC6223A799CA}" presName="middleBoxChildren" presStyleCnt="0"/>
      <dgm:spPr/>
    </dgm:pt>
    <dgm:pt modelId="{134D3009-4099-4EBA-8ED1-BCC96898323F}" type="pres">
      <dgm:prSet presAssocID="{949FAFFF-B893-41ED-B5B2-7F98AC9D126E}" presName="mChild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1717C0-1DEB-4512-A282-E64B121A90ED}" type="pres">
      <dgm:prSet presAssocID="{F4A28651-2F30-46DB-A5CA-A80C79F15D66}" presName="middleSibTrans" presStyleCnt="0"/>
      <dgm:spPr/>
    </dgm:pt>
    <dgm:pt modelId="{186EC845-1C81-4285-A2BE-AF2B2F9334DB}" type="pres">
      <dgm:prSet presAssocID="{FEA213A7-F99A-4592-BB52-A2BF4483F9D1}" presName="mChild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03BD4B-FAC2-41DB-AFA4-BA8A1BA8EF43}" type="presOf" srcId="{3E31B15D-16BA-46B7-AF37-DC6223A799CA}" destId="{D8283283-015F-4ADD-A253-FBE3AD7F822E}" srcOrd="0" destOrd="0" presId="urn:microsoft.com/office/officeart/2005/8/layout/target2"/>
    <dgm:cxn modelId="{EF241540-3F86-4053-8438-C09FCB31A983}" type="presOf" srcId="{6DE4B797-20F8-40EF-9DF7-58A67659AFD8}" destId="{01AAB157-05A1-4B1A-A21A-DF7EE739EDC9}" srcOrd="0" destOrd="0" presId="urn:microsoft.com/office/officeart/2005/8/layout/target2"/>
    <dgm:cxn modelId="{E0A7D601-F9CD-47F7-BE88-B8E758AC5615}" type="presOf" srcId="{67703E4C-9A2D-4CC5-BD87-CBFB19064C79}" destId="{040D7079-09D6-4EC6-AF21-4FB458241749}" srcOrd="0" destOrd="0" presId="urn:microsoft.com/office/officeart/2005/8/layout/target2"/>
    <dgm:cxn modelId="{F3597431-C409-4DD3-B7F5-32D5E86EF330}" srcId="{6DE4B797-20F8-40EF-9DF7-58A67659AFD8}" destId="{FEA213A7-F99A-4592-BB52-A2BF4483F9D1}" srcOrd="1" destOrd="0" parTransId="{8BBFCEC4-AC54-4D40-8FC3-D2AE36E128E7}" sibTransId="{9964DC19-2476-4EFA-9209-B9BC114B9F10}"/>
    <dgm:cxn modelId="{7ECC5FD8-770F-44B9-BFAB-352C9B6418CE}" type="presOf" srcId="{FEA213A7-F99A-4592-BB52-A2BF4483F9D1}" destId="{186EC845-1C81-4285-A2BE-AF2B2F9334DB}" srcOrd="0" destOrd="0" presId="urn:microsoft.com/office/officeart/2005/8/layout/target2"/>
    <dgm:cxn modelId="{F53D3393-079B-4F6E-94E1-A0E9CD7C9EC0}" srcId="{6DE4B797-20F8-40EF-9DF7-58A67659AFD8}" destId="{949FAFFF-B893-41ED-B5B2-7F98AC9D126E}" srcOrd="0" destOrd="0" parTransId="{F63EBEED-E366-46BC-A57B-1785BE33DF20}" sibTransId="{F4A28651-2F30-46DB-A5CA-A80C79F15D66}"/>
    <dgm:cxn modelId="{C6FEC745-6610-4B04-A9C0-DBB1AE41BE6A}" srcId="{3E31B15D-16BA-46B7-AF37-DC6223A799CA}" destId="{6DE4B797-20F8-40EF-9DF7-58A67659AFD8}" srcOrd="1" destOrd="0" parTransId="{C48F8715-738D-4ADD-86D6-638A8A2703DB}" sibTransId="{F35D75FB-7372-4E23-8FE9-2A3C159A804C}"/>
    <dgm:cxn modelId="{1111312B-25F9-4CD5-B9ED-FB9CF7CCC71D}" type="presOf" srcId="{949FAFFF-B893-41ED-B5B2-7F98AC9D126E}" destId="{134D3009-4099-4EBA-8ED1-BCC96898323F}" srcOrd="0" destOrd="0" presId="urn:microsoft.com/office/officeart/2005/8/layout/target2"/>
    <dgm:cxn modelId="{6241249C-A48E-4ECB-85DE-26D548A9B435}" srcId="{3E31B15D-16BA-46B7-AF37-DC6223A799CA}" destId="{67703E4C-9A2D-4CC5-BD87-CBFB19064C79}" srcOrd="0" destOrd="0" parTransId="{1D223E99-0F06-4AF3-A0D9-5750849E120A}" sibTransId="{0D1B1CBC-07C7-484A-85F5-9B6E6296090D}"/>
    <dgm:cxn modelId="{B150F895-3195-4BBE-9329-5AC2F47EA8C1}" type="presParOf" srcId="{D8283283-015F-4ADD-A253-FBE3AD7F822E}" destId="{4B34B590-B41F-41CF-87A0-7C53469970CB}" srcOrd="0" destOrd="0" presId="urn:microsoft.com/office/officeart/2005/8/layout/target2"/>
    <dgm:cxn modelId="{6C62F7AE-C7FF-4352-AAC5-4F6EE9A402A7}" type="presParOf" srcId="{4B34B590-B41F-41CF-87A0-7C53469970CB}" destId="{040D7079-09D6-4EC6-AF21-4FB458241749}" srcOrd="0" destOrd="0" presId="urn:microsoft.com/office/officeart/2005/8/layout/target2"/>
    <dgm:cxn modelId="{887F02F0-25C9-4078-B6A3-D1E55D56BC85}" type="presParOf" srcId="{4B34B590-B41F-41CF-87A0-7C53469970CB}" destId="{1F07DAB8-4A3A-4D23-A3C6-38BB0FB6C43F}" srcOrd="1" destOrd="0" presId="urn:microsoft.com/office/officeart/2005/8/layout/target2"/>
    <dgm:cxn modelId="{DFF6A305-F381-49CA-866F-8E9BA4DA9FBE}" type="presParOf" srcId="{D8283283-015F-4ADD-A253-FBE3AD7F822E}" destId="{B45E8BA0-A85F-41F7-8025-375E5977471C}" srcOrd="1" destOrd="0" presId="urn:microsoft.com/office/officeart/2005/8/layout/target2"/>
    <dgm:cxn modelId="{6D174291-2981-40B6-98C2-3EE2BB2AFD45}" type="presParOf" srcId="{B45E8BA0-A85F-41F7-8025-375E5977471C}" destId="{01AAB157-05A1-4B1A-A21A-DF7EE739EDC9}" srcOrd="0" destOrd="0" presId="urn:microsoft.com/office/officeart/2005/8/layout/target2"/>
    <dgm:cxn modelId="{41497666-AD48-48E1-A3CA-73CCE4F89FA4}" type="presParOf" srcId="{B45E8BA0-A85F-41F7-8025-375E5977471C}" destId="{98C3BBF4-BFE4-4BBE-A60C-5B5C8B92364E}" srcOrd="1" destOrd="0" presId="urn:microsoft.com/office/officeart/2005/8/layout/target2"/>
    <dgm:cxn modelId="{B8BAA4D5-4F40-4428-B28D-EF1A01BB9A1F}" type="presParOf" srcId="{98C3BBF4-BFE4-4BBE-A60C-5B5C8B92364E}" destId="{134D3009-4099-4EBA-8ED1-BCC96898323F}" srcOrd="0" destOrd="0" presId="urn:microsoft.com/office/officeart/2005/8/layout/target2"/>
    <dgm:cxn modelId="{489CEE4E-3B34-4E82-A061-312B0EF6C5D2}" type="presParOf" srcId="{98C3BBF4-BFE4-4BBE-A60C-5B5C8B92364E}" destId="{621717C0-1DEB-4512-A282-E64B121A90ED}" srcOrd="1" destOrd="0" presId="urn:microsoft.com/office/officeart/2005/8/layout/target2"/>
    <dgm:cxn modelId="{4B206FDF-8847-4E84-B772-5E100F5DA0FC}" type="presParOf" srcId="{98C3BBF4-BFE4-4BBE-A60C-5B5C8B92364E}" destId="{186EC845-1C81-4285-A2BE-AF2B2F9334DB}" srcOrd="2" destOrd="0" presId="urn:microsoft.com/office/officeart/2005/8/layout/targe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7B494B-F65F-4882-9CE5-9495BA07176C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6215BADB-94FB-4666-BC08-BE7375D8E27C}">
      <dgm:prSet/>
      <dgm:spPr/>
      <dgm:t>
        <a:bodyPr/>
        <a:lstStyle/>
        <a:p>
          <a:pPr rtl="0"/>
          <a:r>
            <a:rPr lang="en-US" dirty="0" smtClean="0"/>
            <a:t>Un SGC </a:t>
          </a:r>
          <a:r>
            <a:rPr lang="en-US" dirty="0" err="1" smtClean="0"/>
            <a:t>es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herramienta</a:t>
          </a:r>
          <a:r>
            <a:rPr lang="en-US" dirty="0" smtClean="0"/>
            <a:t> de </a:t>
          </a:r>
          <a:r>
            <a:rPr lang="en-US" dirty="0" err="1" smtClean="0"/>
            <a:t>gestion</a:t>
          </a:r>
          <a:r>
            <a:rPr lang="en-US" dirty="0" smtClean="0"/>
            <a:t> </a:t>
          </a:r>
          <a:r>
            <a:rPr lang="en-US" dirty="0" err="1" smtClean="0"/>
            <a:t>formada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un </a:t>
          </a:r>
          <a:r>
            <a:rPr lang="en-US" dirty="0" err="1" smtClean="0"/>
            <a:t>conjunto</a:t>
          </a:r>
          <a:r>
            <a:rPr lang="en-US" dirty="0" smtClean="0"/>
            <a:t> de </a:t>
          </a:r>
          <a:r>
            <a:rPr lang="en-US" dirty="0" err="1" smtClean="0"/>
            <a:t>procesos</a:t>
          </a:r>
          <a:r>
            <a:rPr lang="en-US" dirty="0" smtClean="0"/>
            <a:t>, </a:t>
          </a:r>
          <a:r>
            <a:rPr lang="en-US" dirty="0" err="1" smtClean="0"/>
            <a:t>relacionados</a:t>
          </a:r>
          <a:r>
            <a:rPr lang="en-US" dirty="0" smtClean="0"/>
            <a:t> entre </a:t>
          </a:r>
          <a:r>
            <a:rPr lang="en-US" dirty="0" err="1" smtClean="0"/>
            <a:t>si</a:t>
          </a:r>
          <a:r>
            <a:rPr lang="en-US" dirty="0" smtClean="0"/>
            <a:t>,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mejorar</a:t>
          </a:r>
          <a:r>
            <a:rPr lang="en-US" dirty="0" smtClean="0"/>
            <a:t> </a:t>
          </a:r>
          <a:r>
            <a:rPr lang="en-US" dirty="0" err="1" smtClean="0"/>
            <a:t>continuamente</a:t>
          </a:r>
          <a:r>
            <a:rPr lang="en-US" dirty="0" smtClean="0"/>
            <a:t> la </a:t>
          </a:r>
          <a:r>
            <a:rPr lang="en-US" dirty="0" err="1" smtClean="0"/>
            <a:t>satisfaccion</a:t>
          </a:r>
          <a:r>
            <a:rPr lang="en-US" dirty="0" smtClean="0"/>
            <a:t> del </a:t>
          </a:r>
          <a:r>
            <a:rPr lang="en-US" dirty="0" err="1" smtClean="0"/>
            <a:t>cliente</a:t>
          </a:r>
          <a:r>
            <a:rPr lang="en-US" dirty="0" smtClean="0"/>
            <a:t> a </a:t>
          </a:r>
          <a:r>
            <a:rPr lang="en-US" dirty="0" err="1" smtClean="0"/>
            <a:t>través</a:t>
          </a:r>
          <a:r>
            <a:rPr lang="en-US" dirty="0" smtClean="0"/>
            <a:t> del </a:t>
          </a:r>
          <a:r>
            <a:rPr lang="en-US" dirty="0" err="1" smtClean="0"/>
            <a:t>cumplimiento</a:t>
          </a:r>
          <a:r>
            <a:rPr lang="en-US" dirty="0" smtClean="0"/>
            <a:t> de </a:t>
          </a:r>
          <a:r>
            <a:rPr lang="en-US" dirty="0" err="1" smtClean="0"/>
            <a:t>sus</a:t>
          </a:r>
          <a:r>
            <a:rPr lang="en-US" dirty="0" smtClean="0"/>
            <a:t> </a:t>
          </a:r>
          <a:r>
            <a:rPr lang="en-US" dirty="0" err="1" smtClean="0"/>
            <a:t>requisitos</a:t>
          </a:r>
          <a:r>
            <a:rPr lang="en-US" dirty="0" smtClean="0"/>
            <a:t> y </a:t>
          </a:r>
          <a:r>
            <a:rPr lang="en-US" dirty="0" err="1" smtClean="0"/>
            <a:t>expectativas</a:t>
          </a:r>
          <a:endParaRPr lang="en-US" dirty="0"/>
        </a:p>
      </dgm:t>
    </dgm:pt>
    <dgm:pt modelId="{751E84FF-D74C-459A-9D3E-1E1DC930BD8C}" type="parTrans" cxnId="{4775F87F-8704-4842-A878-2B85385F83D9}">
      <dgm:prSet/>
      <dgm:spPr/>
      <dgm:t>
        <a:bodyPr/>
        <a:lstStyle/>
        <a:p>
          <a:endParaRPr lang="es-ES"/>
        </a:p>
      </dgm:t>
    </dgm:pt>
    <dgm:pt modelId="{D0DE8B47-5879-4204-89FA-378398D23A70}" type="sibTrans" cxnId="{4775F87F-8704-4842-A878-2B85385F83D9}">
      <dgm:prSet/>
      <dgm:spPr/>
      <dgm:t>
        <a:bodyPr/>
        <a:lstStyle/>
        <a:p>
          <a:endParaRPr lang="es-ES"/>
        </a:p>
      </dgm:t>
    </dgm:pt>
    <dgm:pt modelId="{848C1440-C7AE-4852-877F-83F7D2BA5CB9}">
      <dgm:prSet/>
      <dgm:spPr/>
      <dgm:t>
        <a:bodyPr/>
        <a:lstStyle/>
        <a:p>
          <a:pPr rtl="0"/>
          <a:r>
            <a:rPr lang="en-US" dirty="0" smtClean="0"/>
            <a:t>ISO 9001:2008 </a:t>
          </a:r>
          <a:r>
            <a:rPr lang="en-US" dirty="0" err="1" smtClean="0"/>
            <a:t>es</a:t>
          </a:r>
          <a:r>
            <a:rPr lang="en-US" dirty="0" smtClean="0"/>
            <a:t> la </a:t>
          </a:r>
          <a:r>
            <a:rPr lang="en-US" dirty="0" err="1" smtClean="0"/>
            <a:t>norma</a:t>
          </a:r>
          <a:r>
            <a:rPr lang="en-US" dirty="0" smtClean="0"/>
            <a:t> </a:t>
          </a:r>
          <a:r>
            <a:rPr lang="en-US" dirty="0" err="1" smtClean="0"/>
            <a:t>interncional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define los </a:t>
          </a:r>
          <a:r>
            <a:rPr lang="en-US" dirty="0" err="1" smtClean="0"/>
            <a:t>requisitos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debe</a:t>
          </a:r>
          <a:r>
            <a:rPr lang="en-US" dirty="0" smtClean="0"/>
            <a:t> </a:t>
          </a:r>
          <a:r>
            <a:rPr lang="en-US" dirty="0" err="1" smtClean="0"/>
            <a:t>cumplir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organizacion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desee</a:t>
          </a:r>
          <a:r>
            <a:rPr lang="en-US" dirty="0" smtClean="0"/>
            <a:t> </a:t>
          </a:r>
          <a:r>
            <a:rPr lang="en-US" dirty="0" err="1" smtClean="0"/>
            <a:t>implementar</a:t>
          </a:r>
          <a:r>
            <a:rPr lang="en-US" dirty="0" smtClean="0"/>
            <a:t> un SGC.</a:t>
          </a:r>
          <a:endParaRPr lang="en-US" dirty="0"/>
        </a:p>
      </dgm:t>
    </dgm:pt>
    <dgm:pt modelId="{C887497F-0F06-4EC6-AAF5-042E56E7B55D}" type="parTrans" cxnId="{4DDAAD14-EA93-4AF4-8DA0-FCAD889EA87F}">
      <dgm:prSet/>
      <dgm:spPr/>
      <dgm:t>
        <a:bodyPr/>
        <a:lstStyle/>
        <a:p>
          <a:endParaRPr lang="es-ES"/>
        </a:p>
      </dgm:t>
    </dgm:pt>
    <dgm:pt modelId="{40213BFA-59C9-4304-889B-39164B7EBE43}" type="sibTrans" cxnId="{4DDAAD14-EA93-4AF4-8DA0-FCAD889EA87F}">
      <dgm:prSet/>
      <dgm:spPr/>
      <dgm:t>
        <a:bodyPr/>
        <a:lstStyle/>
        <a:p>
          <a:endParaRPr lang="es-ES"/>
        </a:p>
      </dgm:t>
    </dgm:pt>
    <dgm:pt modelId="{1A0D0332-6D33-4159-93DE-7788FD816332}" type="pres">
      <dgm:prSet presAssocID="{3E7B494B-F65F-4882-9CE5-9495BA0717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DAE72B3-B107-4FBE-A9A9-4B72D314D0D0}" type="pres">
      <dgm:prSet presAssocID="{6215BADB-94FB-4666-BC08-BE7375D8E27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7AB6F8-79B7-46D2-9B49-DEFE2D9583CD}" type="pres">
      <dgm:prSet presAssocID="{D0DE8B47-5879-4204-89FA-378398D23A70}" presName="spacer" presStyleCnt="0"/>
      <dgm:spPr/>
    </dgm:pt>
    <dgm:pt modelId="{5750FF0B-47CB-4E83-B889-1140F08A43CF}" type="pres">
      <dgm:prSet presAssocID="{848C1440-C7AE-4852-877F-83F7D2BA5CB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F22F38B-07A8-4BEF-96FF-478C94B6D0B1}" type="presOf" srcId="{848C1440-C7AE-4852-877F-83F7D2BA5CB9}" destId="{5750FF0B-47CB-4E83-B889-1140F08A43CF}" srcOrd="0" destOrd="0" presId="urn:microsoft.com/office/officeart/2005/8/layout/vList2"/>
    <dgm:cxn modelId="{4DDAAD14-EA93-4AF4-8DA0-FCAD889EA87F}" srcId="{3E7B494B-F65F-4882-9CE5-9495BA07176C}" destId="{848C1440-C7AE-4852-877F-83F7D2BA5CB9}" srcOrd="1" destOrd="0" parTransId="{C887497F-0F06-4EC6-AAF5-042E56E7B55D}" sibTransId="{40213BFA-59C9-4304-889B-39164B7EBE43}"/>
    <dgm:cxn modelId="{4775F87F-8704-4842-A878-2B85385F83D9}" srcId="{3E7B494B-F65F-4882-9CE5-9495BA07176C}" destId="{6215BADB-94FB-4666-BC08-BE7375D8E27C}" srcOrd="0" destOrd="0" parTransId="{751E84FF-D74C-459A-9D3E-1E1DC930BD8C}" sibTransId="{D0DE8B47-5879-4204-89FA-378398D23A70}"/>
    <dgm:cxn modelId="{10358BDE-B761-497C-B2F6-61D8F03F3074}" type="presOf" srcId="{6215BADB-94FB-4666-BC08-BE7375D8E27C}" destId="{FDAE72B3-B107-4FBE-A9A9-4B72D314D0D0}" srcOrd="0" destOrd="0" presId="urn:microsoft.com/office/officeart/2005/8/layout/vList2"/>
    <dgm:cxn modelId="{0369BF63-796F-47E7-8101-1D188723D015}" type="presOf" srcId="{3E7B494B-F65F-4882-9CE5-9495BA07176C}" destId="{1A0D0332-6D33-4159-93DE-7788FD816332}" srcOrd="0" destOrd="0" presId="urn:microsoft.com/office/officeart/2005/8/layout/vList2"/>
    <dgm:cxn modelId="{8EFB0433-D8EA-46A3-ACFF-FF9BECA7A895}" type="presParOf" srcId="{1A0D0332-6D33-4159-93DE-7788FD816332}" destId="{FDAE72B3-B107-4FBE-A9A9-4B72D314D0D0}" srcOrd="0" destOrd="0" presId="urn:microsoft.com/office/officeart/2005/8/layout/vList2"/>
    <dgm:cxn modelId="{B0A9BE64-7694-4A9F-9D24-9DB032324A56}" type="presParOf" srcId="{1A0D0332-6D33-4159-93DE-7788FD816332}" destId="{4B7AB6F8-79B7-46D2-9B49-DEFE2D9583CD}" srcOrd="1" destOrd="0" presId="urn:microsoft.com/office/officeart/2005/8/layout/vList2"/>
    <dgm:cxn modelId="{0CFA7E5D-9B51-41B9-8E64-3682554AFE8A}" type="presParOf" srcId="{1A0D0332-6D33-4159-93DE-7788FD816332}" destId="{5750FF0B-47CB-4E83-B889-1140F08A43CF}" srcOrd="2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461145-A425-4B0B-9046-9AFC5903509A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4D3CFC-9135-45F2-AD39-3383A3734A0A}">
      <dgm:prSet/>
      <dgm:spPr/>
      <dgm:t>
        <a:bodyPr/>
        <a:lstStyle/>
        <a:p>
          <a:pPr rtl="0"/>
          <a:r>
            <a:rPr lang="en-US" dirty="0" err="1" smtClean="0"/>
            <a:t>Principios</a:t>
          </a:r>
          <a:endParaRPr lang="en-US" dirty="0"/>
        </a:p>
      </dgm:t>
    </dgm:pt>
    <dgm:pt modelId="{03BDF98D-65E3-4413-8AA4-EFFF2DB6E2D7}" type="parTrans" cxnId="{0EC48203-77EC-4350-A38C-346CE603BAF0}">
      <dgm:prSet/>
      <dgm:spPr/>
      <dgm:t>
        <a:bodyPr/>
        <a:lstStyle/>
        <a:p>
          <a:endParaRPr lang="es-ES"/>
        </a:p>
      </dgm:t>
    </dgm:pt>
    <dgm:pt modelId="{BDDE7BF0-7F2A-4712-A162-D1BB4F15A164}" type="sibTrans" cxnId="{0EC48203-77EC-4350-A38C-346CE603BAF0}">
      <dgm:prSet/>
      <dgm:spPr/>
      <dgm:t>
        <a:bodyPr/>
        <a:lstStyle/>
        <a:p>
          <a:endParaRPr lang="es-ES"/>
        </a:p>
      </dgm:t>
    </dgm:pt>
    <dgm:pt modelId="{DF673615-5E0C-412D-9796-D47AA849BDA5}">
      <dgm:prSet/>
      <dgm:spPr/>
      <dgm:t>
        <a:bodyPr/>
        <a:lstStyle/>
        <a:p>
          <a:pPr rtl="0"/>
          <a:r>
            <a:rPr lang="en-US" dirty="0" err="1" smtClean="0"/>
            <a:t>Orientación</a:t>
          </a:r>
          <a:r>
            <a:rPr lang="en-US" dirty="0" smtClean="0"/>
            <a:t> al </a:t>
          </a:r>
          <a:r>
            <a:rPr lang="en-US" dirty="0" err="1" smtClean="0"/>
            <a:t>cliente</a:t>
          </a:r>
          <a:endParaRPr lang="en-US" dirty="0"/>
        </a:p>
      </dgm:t>
    </dgm:pt>
    <dgm:pt modelId="{5D1939DC-7F72-4407-94C2-22D73E6B6CF4}" type="parTrans" cxnId="{45B2435F-579C-4A37-884B-168E91F17695}">
      <dgm:prSet/>
      <dgm:spPr/>
      <dgm:t>
        <a:bodyPr/>
        <a:lstStyle/>
        <a:p>
          <a:endParaRPr lang="es-ES"/>
        </a:p>
      </dgm:t>
    </dgm:pt>
    <dgm:pt modelId="{8392CC4D-DE1C-4828-AEE8-267980A42552}" type="sibTrans" cxnId="{45B2435F-579C-4A37-884B-168E91F17695}">
      <dgm:prSet/>
      <dgm:spPr/>
      <dgm:t>
        <a:bodyPr/>
        <a:lstStyle/>
        <a:p>
          <a:endParaRPr lang="es-ES"/>
        </a:p>
      </dgm:t>
    </dgm:pt>
    <dgm:pt modelId="{ACEBB533-04F7-4F76-8FBE-6B1B4962AE53}">
      <dgm:prSet/>
      <dgm:spPr/>
      <dgm:t>
        <a:bodyPr/>
        <a:lstStyle/>
        <a:p>
          <a:pPr rtl="0"/>
          <a:r>
            <a:rPr lang="en-US" dirty="0" err="1" smtClean="0"/>
            <a:t>Liderazgo</a:t>
          </a:r>
          <a:endParaRPr lang="en-US" dirty="0"/>
        </a:p>
      </dgm:t>
    </dgm:pt>
    <dgm:pt modelId="{15CE777B-9C5B-4093-9C85-904E8C5F1C9F}" type="parTrans" cxnId="{EA3FE729-DC6A-47F9-98B7-02136EEC3AFA}">
      <dgm:prSet/>
      <dgm:spPr/>
      <dgm:t>
        <a:bodyPr/>
        <a:lstStyle/>
        <a:p>
          <a:endParaRPr lang="es-ES"/>
        </a:p>
      </dgm:t>
    </dgm:pt>
    <dgm:pt modelId="{22CB2D41-F3AF-454E-81C6-337EB38C7036}" type="sibTrans" cxnId="{EA3FE729-DC6A-47F9-98B7-02136EEC3AFA}">
      <dgm:prSet/>
      <dgm:spPr/>
      <dgm:t>
        <a:bodyPr/>
        <a:lstStyle/>
        <a:p>
          <a:endParaRPr lang="es-ES"/>
        </a:p>
      </dgm:t>
    </dgm:pt>
    <dgm:pt modelId="{361A7E38-BF9A-4DA3-A149-04E9F778695D}">
      <dgm:prSet/>
      <dgm:spPr/>
      <dgm:t>
        <a:bodyPr/>
        <a:lstStyle/>
        <a:p>
          <a:pPr rtl="0"/>
          <a:r>
            <a:rPr lang="en-US" dirty="0" err="1" smtClean="0"/>
            <a:t>Participación</a:t>
          </a:r>
          <a:r>
            <a:rPr lang="en-US" dirty="0" smtClean="0"/>
            <a:t> del personal</a:t>
          </a:r>
          <a:endParaRPr lang="es-ES" dirty="0"/>
        </a:p>
      </dgm:t>
    </dgm:pt>
    <dgm:pt modelId="{75BD12AA-9E5E-44DD-B307-676ADAAA09AD}" type="parTrans" cxnId="{99CA732A-7120-4B69-961E-E330DD8CA4FE}">
      <dgm:prSet/>
      <dgm:spPr/>
      <dgm:t>
        <a:bodyPr/>
        <a:lstStyle/>
        <a:p>
          <a:endParaRPr lang="es-ES"/>
        </a:p>
      </dgm:t>
    </dgm:pt>
    <dgm:pt modelId="{B59BCB01-3E10-4F9C-83B6-100097522F23}" type="sibTrans" cxnId="{99CA732A-7120-4B69-961E-E330DD8CA4FE}">
      <dgm:prSet/>
      <dgm:spPr/>
      <dgm:t>
        <a:bodyPr/>
        <a:lstStyle/>
        <a:p>
          <a:endParaRPr lang="es-ES"/>
        </a:p>
      </dgm:t>
    </dgm:pt>
    <dgm:pt modelId="{861AC42B-B53E-4EF8-B4BA-F5D765872DC1}">
      <dgm:prSet/>
      <dgm:spPr/>
      <dgm:t>
        <a:bodyPr/>
        <a:lstStyle/>
        <a:p>
          <a:pPr rtl="0"/>
          <a:r>
            <a:rPr lang="en-US" dirty="0" err="1" smtClean="0"/>
            <a:t>Enfoque</a:t>
          </a:r>
          <a:r>
            <a:rPr lang="en-US" dirty="0" smtClean="0"/>
            <a:t> de </a:t>
          </a:r>
          <a:r>
            <a:rPr lang="en-US" dirty="0" err="1" smtClean="0"/>
            <a:t>proceso</a:t>
          </a:r>
          <a:endParaRPr lang="en-US" dirty="0"/>
        </a:p>
      </dgm:t>
    </dgm:pt>
    <dgm:pt modelId="{24946D81-25D7-44B8-B5EE-C6BE9E0E8137}" type="parTrans" cxnId="{A78EBF40-7DAF-4CA1-BD21-B51EDC632A2E}">
      <dgm:prSet/>
      <dgm:spPr/>
      <dgm:t>
        <a:bodyPr/>
        <a:lstStyle/>
        <a:p>
          <a:endParaRPr lang="es-ES"/>
        </a:p>
      </dgm:t>
    </dgm:pt>
    <dgm:pt modelId="{2B929613-662D-4D20-B83D-695764ED3E03}" type="sibTrans" cxnId="{A78EBF40-7DAF-4CA1-BD21-B51EDC632A2E}">
      <dgm:prSet/>
      <dgm:spPr/>
      <dgm:t>
        <a:bodyPr/>
        <a:lstStyle/>
        <a:p>
          <a:endParaRPr lang="es-ES"/>
        </a:p>
      </dgm:t>
    </dgm:pt>
    <dgm:pt modelId="{485E2CE0-95F3-4699-9898-7CE22B7B3836}">
      <dgm:prSet/>
      <dgm:spPr/>
      <dgm:t>
        <a:bodyPr/>
        <a:lstStyle/>
        <a:p>
          <a:pPr rtl="0"/>
          <a:r>
            <a:rPr lang="en-US" dirty="0" err="1" smtClean="0"/>
            <a:t>Enfoque</a:t>
          </a:r>
          <a:r>
            <a:rPr lang="en-US" dirty="0" smtClean="0"/>
            <a:t> de </a:t>
          </a:r>
          <a:r>
            <a:rPr lang="en-US" dirty="0" err="1" smtClean="0"/>
            <a:t>sistema</a:t>
          </a:r>
          <a:endParaRPr lang="en-US" dirty="0"/>
        </a:p>
      </dgm:t>
    </dgm:pt>
    <dgm:pt modelId="{B63BB7B6-C92D-4577-9C09-75C53569CEA1}" type="parTrans" cxnId="{881A6A7A-BAB4-4E3D-994D-E6E376349870}">
      <dgm:prSet/>
      <dgm:spPr/>
      <dgm:t>
        <a:bodyPr/>
        <a:lstStyle/>
        <a:p>
          <a:endParaRPr lang="es-ES"/>
        </a:p>
      </dgm:t>
    </dgm:pt>
    <dgm:pt modelId="{C6E4EFFB-7732-450B-ACAF-6E4769BE333D}" type="sibTrans" cxnId="{881A6A7A-BAB4-4E3D-994D-E6E376349870}">
      <dgm:prSet/>
      <dgm:spPr/>
      <dgm:t>
        <a:bodyPr/>
        <a:lstStyle/>
        <a:p>
          <a:endParaRPr lang="es-ES"/>
        </a:p>
      </dgm:t>
    </dgm:pt>
    <dgm:pt modelId="{5F166109-77ED-4061-9354-5E793D720A9F}">
      <dgm:prSet/>
      <dgm:spPr/>
      <dgm:t>
        <a:bodyPr/>
        <a:lstStyle/>
        <a:p>
          <a:pPr rtl="0"/>
          <a:r>
            <a:rPr lang="en-US" dirty="0" err="1" smtClean="0"/>
            <a:t>Mejora</a:t>
          </a:r>
          <a:r>
            <a:rPr lang="en-US" dirty="0" smtClean="0"/>
            <a:t> Continua</a:t>
          </a:r>
          <a:endParaRPr lang="es-ES" dirty="0"/>
        </a:p>
      </dgm:t>
    </dgm:pt>
    <dgm:pt modelId="{8F190AFD-742B-4AA5-B2F3-F0DBCA2965C6}" type="parTrans" cxnId="{9F57C0EA-41D2-432A-B819-1541D84ED3F9}">
      <dgm:prSet/>
      <dgm:spPr/>
      <dgm:t>
        <a:bodyPr/>
        <a:lstStyle/>
        <a:p>
          <a:endParaRPr lang="es-ES"/>
        </a:p>
      </dgm:t>
    </dgm:pt>
    <dgm:pt modelId="{EC8A438F-0873-4005-A8D5-F109AE9CEEEE}" type="sibTrans" cxnId="{9F57C0EA-41D2-432A-B819-1541D84ED3F9}">
      <dgm:prSet/>
      <dgm:spPr/>
      <dgm:t>
        <a:bodyPr/>
        <a:lstStyle/>
        <a:p>
          <a:endParaRPr lang="es-ES"/>
        </a:p>
      </dgm:t>
    </dgm:pt>
    <dgm:pt modelId="{760B6540-09ED-420E-B271-B216D0BCF071}">
      <dgm:prSet/>
      <dgm:spPr/>
      <dgm:t>
        <a:bodyPr/>
        <a:lstStyle/>
        <a:p>
          <a:pPr rtl="0"/>
          <a:r>
            <a:rPr lang="en-US" dirty="0" err="1" smtClean="0"/>
            <a:t>Toma</a:t>
          </a:r>
          <a:r>
            <a:rPr lang="en-US" dirty="0" smtClean="0"/>
            <a:t> de </a:t>
          </a:r>
          <a:r>
            <a:rPr lang="en-US" dirty="0" err="1" smtClean="0"/>
            <a:t>decisiones</a:t>
          </a:r>
          <a:r>
            <a:rPr lang="en-US" dirty="0" smtClean="0"/>
            <a:t> </a:t>
          </a:r>
          <a:r>
            <a:rPr lang="en-US" dirty="0" err="1" smtClean="0"/>
            <a:t>basadas</a:t>
          </a:r>
          <a:r>
            <a:rPr lang="en-US" dirty="0" smtClean="0"/>
            <a:t> en </a:t>
          </a:r>
          <a:r>
            <a:rPr lang="en-US" dirty="0" err="1" smtClean="0"/>
            <a:t>hechos</a:t>
          </a:r>
          <a:endParaRPr lang="en-US" dirty="0"/>
        </a:p>
      </dgm:t>
    </dgm:pt>
    <dgm:pt modelId="{2519BF1B-E2F9-4854-9D0D-80F375F0C96A}" type="parTrans" cxnId="{284952DE-03C0-4353-9D12-4CE2861E4FB6}">
      <dgm:prSet/>
      <dgm:spPr/>
      <dgm:t>
        <a:bodyPr/>
        <a:lstStyle/>
        <a:p>
          <a:endParaRPr lang="es-ES"/>
        </a:p>
      </dgm:t>
    </dgm:pt>
    <dgm:pt modelId="{F83778F8-3984-4BE3-AD56-914F0D2A6A76}" type="sibTrans" cxnId="{284952DE-03C0-4353-9D12-4CE2861E4FB6}">
      <dgm:prSet/>
      <dgm:spPr/>
      <dgm:t>
        <a:bodyPr/>
        <a:lstStyle/>
        <a:p>
          <a:endParaRPr lang="es-ES"/>
        </a:p>
      </dgm:t>
    </dgm:pt>
    <dgm:pt modelId="{0331C1BB-E8B4-4476-9B62-33286CEDF6AD}">
      <dgm:prSet/>
      <dgm:spPr/>
      <dgm:t>
        <a:bodyPr/>
        <a:lstStyle/>
        <a:p>
          <a:pPr rtl="0"/>
          <a:r>
            <a:rPr lang="en-US" dirty="0" err="1" smtClean="0"/>
            <a:t>Relaciones</a:t>
          </a:r>
          <a:r>
            <a:rPr lang="en-US" dirty="0" smtClean="0"/>
            <a:t> </a:t>
          </a:r>
          <a:r>
            <a:rPr lang="en-US" dirty="0" err="1" smtClean="0"/>
            <a:t>beneficio</a:t>
          </a:r>
          <a:r>
            <a:rPr lang="en-US" dirty="0" smtClean="0"/>
            <a:t> </a:t>
          </a:r>
          <a:r>
            <a:rPr lang="en-US" dirty="0" err="1" smtClean="0"/>
            <a:t>mutuo</a:t>
          </a:r>
          <a:r>
            <a:rPr lang="en-US" dirty="0" smtClean="0"/>
            <a:t> con </a:t>
          </a:r>
          <a:r>
            <a:rPr lang="en-US" dirty="0" err="1" smtClean="0"/>
            <a:t>proveedores</a:t>
          </a:r>
          <a:endParaRPr lang="en-US" dirty="0"/>
        </a:p>
      </dgm:t>
    </dgm:pt>
    <dgm:pt modelId="{FE8FB39F-F909-4590-935A-E5CDF008144E}" type="parTrans" cxnId="{CF715D46-9609-4420-A69E-AB6A7DC877F7}">
      <dgm:prSet/>
      <dgm:spPr/>
      <dgm:t>
        <a:bodyPr/>
        <a:lstStyle/>
        <a:p>
          <a:endParaRPr lang="es-ES"/>
        </a:p>
      </dgm:t>
    </dgm:pt>
    <dgm:pt modelId="{B64B2AAF-3876-471A-8BF2-47227124BE7B}" type="sibTrans" cxnId="{CF715D46-9609-4420-A69E-AB6A7DC877F7}">
      <dgm:prSet/>
      <dgm:spPr/>
      <dgm:t>
        <a:bodyPr/>
        <a:lstStyle/>
        <a:p>
          <a:endParaRPr lang="es-ES"/>
        </a:p>
      </dgm:t>
    </dgm:pt>
    <dgm:pt modelId="{676CE437-C663-45D1-B56E-DF964C452C4C}" type="pres">
      <dgm:prSet presAssocID="{45461145-A425-4B0B-9046-9AFC5903509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9EDA8AA-927A-4ED3-B592-4058D59B4A2D}" type="pres">
      <dgm:prSet presAssocID="{EB4D3CFC-9135-45F2-AD39-3383A3734A0A}" presName="composite" presStyleCnt="0"/>
      <dgm:spPr/>
    </dgm:pt>
    <dgm:pt modelId="{265155C6-A901-4865-81E2-BECCDBA71352}" type="pres">
      <dgm:prSet presAssocID="{EB4D3CFC-9135-45F2-AD39-3383A3734A0A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A0BE05-B604-4846-94D1-8714FCDD2968}" type="pres">
      <dgm:prSet presAssocID="{EB4D3CFC-9135-45F2-AD39-3383A3734A0A}" presName="descendantText" presStyleLbl="alignAcc1" presStyleIdx="0" presStyleCnt="1" custScaleY="151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E0D18FA-C172-4711-B7C5-7D3D7F1625B8}" type="presOf" srcId="{5F166109-77ED-4061-9354-5E793D720A9F}" destId="{E7A0BE05-B604-4846-94D1-8714FCDD2968}" srcOrd="0" destOrd="5" presId="urn:microsoft.com/office/officeart/2005/8/layout/chevron2"/>
    <dgm:cxn modelId="{0EC48203-77EC-4350-A38C-346CE603BAF0}" srcId="{45461145-A425-4B0B-9046-9AFC5903509A}" destId="{EB4D3CFC-9135-45F2-AD39-3383A3734A0A}" srcOrd="0" destOrd="0" parTransId="{03BDF98D-65E3-4413-8AA4-EFFF2DB6E2D7}" sibTransId="{BDDE7BF0-7F2A-4712-A162-D1BB4F15A164}"/>
    <dgm:cxn modelId="{EA3FE729-DC6A-47F9-98B7-02136EEC3AFA}" srcId="{EB4D3CFC-9135-45F2-AD39-3383A3734A0A}" destId="{ACEBB533-04F7-4F76-8FBE-6B1B4962AE53}" srcOrd="1" destOrd="0" parTransId="{15CE777B-9C5B-4093-9C85-904E8C5F1C9F}" sibTransId="{22CB2D41-F3AF-454E-81C6-337EB38C7036}"/>
    <dgm:cxn modelId="{BF54A246-C682-49A6-909D-F0123461F5C8}" type="presOf" srcId="{DF673615-5E0C-412D-9796-D47AA849BDA5}" destId="{E7A0BE05-B604-4846-94D1-8714FCDD2968}" srcOrd="0" destOrd="0" presId="urn:microsoft.com/office/officeart/2005/8/layout/chevron2"/>
    <dgm:cxn modelId="{1162202A-9DC1-452F-BD96-4B04105E3CE5}" type="presOf" srcId="{861AC42B-B53E-4EF8-B4BA-F5D765872DC1}" destId="{E7A0BE05-B604-4846-94D1-8714FCDD2968}" srcOrd="0" destOrd="3" presId="urn:microsoft.com/office/officeart/2005/8/layout/chevron2"/>
    <dgm:cxn modelId="{A78EBF40-7DAF-4CA1-BD21-B51EDC632A2E}" srcId="{EB4D3CFC-9135-45F2-AD39-3383A3734A0A}" destId="{861AC42B-B53E-4EF8-B4BA-F5D765872DC1}" srcOrd="3" destOrd="0" parTransId="{24946D81-25D7-44B8-B5EE-C6BE9E0E8137}" sibTransId="{2B929613-662D-4D20-B83D-695764ED3E03}"/>
    <dgm:cxn modelId="{CF715D46-9609-4420-A69E-AB6A7DC877F7}" srcId="{EB4D3CFC-9135-45F2-AD39-3383A3734A0A}" destId="{0331C1BB-E8B4-4476-9B62-33286CEDF6AD}" srcOrd="7" destOrd="0" parTransId="{FE8FB39F-F909-4590-935A-E5CDF008144E}" sibTransId="{B64B2AAF-3876-471A-8BF2-47227124BE7B}"/>
    <dgm:cxn modelId="{40E19260-9E8B-4B0F-A9EA-50F650A7BBE7}" type="presOf" srcId="{0331C1BB-E8B4-4476-9B62-33286CEDF6AD}" destId="{E7A0BE05-B604-4846-94D1-8714FCDD2968}" srcOrd="0" destOrd="7" presId="urn:microsoft.com/office/officeart/2005/8/layout/chevron2"/>
    <dgm:cxn modelId="{0DFDE186-8BFD-462A-A22C-27874C8840A5}" type="presOf" srcId="{EB4D3CFC-9135-45F2-AD39-3383A3734A0A}" destId="{265155C6-A901-4865-81E2-BECCDBA71352}" srcOrd="0" destOrd="0" presId="urn:microsoft.com/office/officeart/2005/8/layout/chevron2"/>
    <dgm:cxn modelId="{99CA732A-7120-4B69-961E-E330DD8CA4FE}" srcId="{EB4D3CFC-9135-45F2-AD39-3383A3734A0A}" destId="{361A7E38-BF9A-4DA3-A149-04E9F778695D}" srcOrd="2" destOrd="0" parTransId="{75BD12AA-9E5E-44DD-B307-676ADAAA09AD}" sibTransId="{B59BCB01-3E10-4F9C-83B6-100097522F23}"/>
    <dgm:cxn modelId="{1B9E15D4-2A45-4B64-A8AB-5192F9AC1C08}" type="presOf" srcId="{361A7E38-BF9A-4DA3-A149-04E9F778695D}" destId="{E7A0BE05-B604-4846-94D1-8714FCDD2968}" srcOrd="0" destOrd="2" presId="urn:microsoft.com/office/officeart/2005/8/layout/chevron2"/>
    <dgm:cxn modelId="{45B2435F-579C-4A37-884B-168E91F17695}" srcId="{EB4D3CFC-9135-45F2-AD39-3383A3734A0A}" destId="{DF673615-5E0C-412D-9796-D47AA849BDA5}" srcOrd="0" destOrd="0" parTransId="{5D1939DC-7F72-4407-94C2-22D73E6B6CF4}" sibTransId="{8392CC4D-DE1C-4828-AEE8-267980A42552}"/>
    <dgm:cxn modelId="{D88D0323-C2BE-44B9-B133-0BE0549C5282}" type="presOf" srcId="{ACEBB533-04F7-4F76-8FBE-6B1B4962AE53}" destId="{E7A0BE05-B604-4846-94D1-8714FCDD2968}" srcOrd="0" destOrd="1" presId="urn:microsoft.com/office/officeart/2005/8/layout/chevron2"/>
    <dgm:cxn modelId="{C7BA2B11-97DE-401C-991E-7F3CDBB81FE1}" type="presOf" srcId="{45461145-A425-4B0B-9046-9AFC5903509A}" destId="{676CE437-C663-45D1-B56E-DF964C452C4C}" srcOrd="0" destOrd="0" presId="urn:microsoft.com/office/officeart/2005/8/layout/chevron2"/>
    <dgm:cxn modelId="{284952DE-03C0-4353-9D12-4CE2861E4FB6}" srcId="{EB4D3CFC-9135-45F2-AD39-3383A3734A0A}" destId="{760B6540-09ED-420E-B271-B216D0BCF071}" srcOrd="6" destOrd="0" parTransId="{2519BF1B-E2F9-4854-9D0D-80F375F0C96A}" sibTransId="{F83778F8-3984-4BE3-AD56-914F0D2A6A76}"/>
    <dgm:cxn modelId="{9F57C0EA-41D2-432A-B819-1541D84ED3F9}" srcId="{EB4D3CFC-9135-45F2-AD39-3383A3734A0A}" destId="{5F166109-77ED-4061-9354-5E793D720A9F}" srcOrd="5" destOrd="0" parTransId="{8F190AFD-742B-4AA5-B2F3-F0DBCA2965C6}" sibTransId="{EC8A438F-0873-4005-A8D5-F109AE9CEEEE}"/>
    <dgm:cxn modelId="{800D6046-6AE4-4DAD-919B-39613FB552E1}" type="presOf" srcId="{485E2CE0-95F3-4699-9898-7CE22B7B3836}" destId="{E7A0BE05-B604-4846-94D1-8714FCDD2968}" srcOrd="0" destOrd="4" presId="urn:microsoft.com/office/officeart/2005/8/layout/chevron2"/>
    <dgm:cxn modelId="{881A6A7A-BAB4-4E3D-994D-E6E376349870}" srcId="{EB4D3CFC-9135-45F2-AD39-3383A3734A0A}" destId="{485E2CE0-95F3-4699-9898-7CE22B7B3836}" srcOrd="4" destOrd="0" parTransId="{B63BB7B6-C92D-4577-9C09-75C53569CEA1}" sibTransId="{C6E4EFFB-7732-450B-ACAF-6E4769BE333D}"/>
    <dgm:cxn modelId="{A1B07FF2-F04C-4951-BF4A-9CF26F0CCB2E}" type="presOf" srcId="{760B6540-09ED-420E-B271-B216D0BCF071}" destId="{E7A0BE05-B604-4846-94D1-8714FCDD2968}" srcOrd="0" destOrd="6" presId="urn:microsoft.com/office/officeart/2005/8/layout/chevron2"/>
    <dgm:cxn modelId="{A8750B07-0EDD-4B40-BD9C-0BB31BB89421}" type="presParOf" srcId="{676CE437-C663-45D1-B56E-DF964C452C4C}" destId="{89EDA8AA-927A-4ED3-B592-4058D59B4A2D}" srcOrd="0" destOrd="0" presId="urn:microsoft.com/office/officeart/2005/8/layout/chevron2"/>
    <dgm:cxn modelId="{C6F8F2C6-F035-4648-8262-BB47825CFBF1}" type="presParOf" srcId="{89EDA8AA-927A-4ED3-B592-4058D59B4A2D}" destId="{265155C6-A901-4865-81E2-BECCDBA71352}" srcOrd="0" destOrd="0" presId="urn:microsoft.com/office/officeart/2005/8/layout/chevron2"/>
    <dgm:cxn modelId="{A58D3F98-D9A5-4A55-BC80-E18901DD2665}" type="presParOf" srcId="{89EDA8AA-927A-4ED3-B592-4058D59B4A2D}" destId="{E7A0BE05-B604-4846-94D1-8714FCDD2968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B898BC-9A47-4427-9036-764023C9D95C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CD0ED0C-4CD4-4475-8B38-E606A74CAC79}">
      <dgm:prSet/>
      <dgm:spPr/>
      <dgm:t>
        <a:bodyPr/>
        <a:lstStyle/>
        <a:p>
          <a:pPr rtl="0"/>
          <a:r>
            <a:rPr lang="en-US" dirty="0" smtClean="0"/>
            <a:t>Con un SGC, </a:t>
          </a:r>
          <a:r>
            <a:rPr lang="en-US" dirty="0" err="1" smtClean="0"/>
            <a:t>es</a:t>
          </a:r>
          <a:r>
            <a:rPr lang="en-US" dirty="0" smtClean="0"/>
            <a:t> </a:t>
          </a:r>
          <a:r>
            <a:rPr lang="en-US" dirty="0" err="1" smtClean="0"/>
            <a:t>más</a:t>
          </a:r>
          <a:r>
            <a:rPr lang="en-US" dirty="0" smtClean="0"/>
            <a:t> </a:t>
          </a:r>
          <a:r>
            <a:rPr lang="en-US" dirty="0" err="1" smtClean="0"/>
            <a:t>facil</a:t>
          </a:r>
          <a:r>
            <a:rPr lang="en-US" dirty="0" smtClean="0"/>
            <a:t> </a:t>
          </a:r>
          <a:r>
            <a:rPr lang="en-US" dirty="0" err="1" smtClean="0"/>
            <a:t>dirigir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organización</a:t>
          </a:r>
          <a:r>
            <a:rPr lang="en-US" dirty="0" smtClean="0"/>
            <a:t> </a:t>
          </a:r>
          <a:endParaRPr lang="es-ES" dirty="0"/>
        </a:p>
      </dgm:t>
    </dgm:pt>
    <dgm:pt modelId="{56F9FD2F-478C-49E4-B140-0F06194DBE27}" type="parTrans" cxnId="{0658523B-CC8F-42C1-892A-E80D6A00D5E0}">
      <dgm:prSet/>
      <dgm:spPr/>
      <dgm:t>
        <a:bodyPr/>
        <a:lstStyle/>
        <a:p>
          <a:endParaRPr lang="es-ES"/>
        </a:p>
      </dgm:t>
    </dgm:pt>
    <dgm:pt modelId="{935A20C4-9247-41D7-87DD-CED90B92B348}" type="sibTrans" cxnId="{0658523B-CC8F-42C1-892A-E80D6A00D5E0}">
      <dgm:prSet/>
      <dgm:spPr/>
      <dgm:t>
        <a:bodyPr/>
        <a:lstStyle/>
        <a:p>
          <a:endParaRPr lang="es-ES"/>
        </a:p>
      </dgm:t>
    </dgm:pt>
    <dgm:pt modelId="{89A237DC-930A-4ECF-9CC8-97181341590B}">
      <dgm:prSet/>
      <dgm:spPr/>
      <dgm:t>
        <a:bodyPr/>
        <a:lstStyle/>
        <a:p>
          <a:pPr rtl="0"/>
          <a:r>
            <a:rPr lang="en-US" dirty="0" err="1" smtClean="0"/>
            <a:t>Permite</a:t>
          </a:r>
          <a:r>
            <a:rPr lang="en-US" dirty="0" smtClean="0"/>
            <a:t> </a:t>
          </a:r>
          <a:r>
            <a:rPr lang="en-US" dirty="0" err="1" smtClean="0"/>
            <a:t>gestionarla</a:t>
          </a:r>
          <a:r>
            <a:rPr lang="en-US" dirty="0" smtClean="0"/>
            <a:t> de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manera</a:t>
          </a:r>
          <a:r>
            <a:rPr lang="en-US" dirty="0" smtClean="0"/>
            <a:t> </a:t>
          </a:r>
          <a:r>
            <a:rPr lang="en-US" dirty="0" err="1" smtClean="0"/>
            <a:t>sistematica</a:t>
          </a:r>
          <a:r>
            <a:rPr lang="en-US" dirty="0" smtClean="0"/>
            <a:t> y </a:t>
          </a:r>
          <a:r>
            <a:rPr lang="en-US" dirty="0" err="1" smtClean="0"/>
            <a:t>hace</a:t>
          </a:r>
          <a:r>
            <a:rPr lang="en-US" dirty="0" smtClean="0"/>
            <a:t> visible:</a:t>
          </a:r>
          <a:endParaRPr lang="es-ES" dirty="0"/>
        </a:p>
      </dgm:t>
    </dgm:pt>
    <dgm:pt modelId="{99CD0D18-660F-41EA-BFCC-71335B1215F9}" type="parTrans" cxnId="{1EA4C21B-99CC-4B5B-97A0-2203EDAD1235}">
      <dgm:prSet/>
      <dgm:spPr/>
      <dgm:t>
        <a:bodyPr/>
        <a:lstStyle/>
        <a:p>
          <a:endParaRPr lang="es-ES"/>
        </a:p>
      </dgm:t>
    </dgm:pt>
    <dgm:pt modelId="{EA3DC4CB-D691-48BD-8029-4B55BCEC229D}" type="sibTrans" cxnId="{1EA4C21B-99CC-4B5B-97A0-2203EDAD1235}">
      <dgm:prSet/>
      <dgm:spPr/>
      <dgm:t>
        <a:bodyPr/>
        <a:lstStyle/>
        <a:p>
          <a:endParaRPr lang="es-ES"/>
        </a:p>
      </dgm:t>
    </dgm:pt>
    <dgm:pt modelId="{2BD9EF5A-785B-47E9-AFD7-955659E5F128}">
      <dgm:prSet/>
      <dgm:spPr/>
      <dgm:t>
        <a:bodyPr/>
        <a:lstStyle/>
        <a:p>
          <a:pPr rtl="0"/>
          <a:r>
            <a:rPr lang="en-US" dirty="0" smtClean="0"/>
            <a:t>La </a:t>
          </a:r>
          <a:r>
            <a:rPr lang="en-US" dirty="0" err="1" smtClean="0"/>
            <a:t>mejora</a:t>
          </a:r>
          <a:r>
            <a:rPr lang="en-US" dirty="0" smtClean="0"/>
            <a:t> continua</a:t>
          </a:r>
          <a:endParaRPr lang="es-ES" dirty="0"/>
        </a:p>
      </dgm:t>
    </dgm:pt>
    <dgm:pt modelId="{526C0CB5-333A-417D-A6D2-710B6A5680F8}" type="parTrans" cxnId="{32CA3173-EF7A-4B6B-8D3F-94C5662D4F70}">
      <dgm:prSet/>
      <dgm:spPr/>
      <dgm:t>
        <a:bodyPr/>
        <a:lstStyle/>
        <a:p>
          <a:endParaRPr lang="es-ES"/>
        </a:p>
      </dgm:t>
    </dgm:pt>
    <dgm:pt modelId="{E8AEDCF9-0E5B-4B2B-956D-39E630C47196}" type="sibTrans" cxnId="{32CA3173-EF7A-4B6B-8D3F-94C5662D4F70}">
      <dgm:prSet/>
      <dgm:spPr/>
      <dgm:t>
        <a:bodyPr/>
        <a:lstStyle/>
        <a:p>
          <a:endParaRPr lang="es-ES"/>
        </a:p>
      </dgm:t>
    </dgm:pt>
    <dgm:pt modelId="{536CBF65-5CA9-4892-917D-06D78E54F07F}">
      <dgm:prSet/>
      <dgm:spPr/>
      <dgm:t>
        <a:bodyPr/>
        <a:lstStyle/>
        <a:p>
          <a:pPr rtl="0"/>
          <a:r>
            <a:rPr lang="en-US" dirty="0" smtClean="0"/>
            <a:t>La </a:t>
          </a:r>
          <a:r>
            <a:rPr lang="en-US" dirty="0" err="1" smtClean="0"/>
            <a:t>mejora</a:t>
          </a:r>
          <a:r>
            <a:rPr lang="en-US" dirty="0" smtClean="0"/>
            <a:t> de </a:t>
          </a:r>
          <a:r>
            <a:rPr lang="en-US" dirty="0" err="1" smtClean="0"/>
            <a:t>procesos</a:t>
          </a:r>
          <a:r>
            <a:rPr lang="en-US" dirty="0" smtClean="0"/>
            <a:t> (</a:t>
          </a:r>
          <a:r>
            <a:rPr lang="en-US" dirty="0" err="1" smtClean="0"/>
            <a:t>eficiencia</a:t>
          </a:r>
          <a:r>
            <a:rPr lang="en-US" dirty="0" smtClean="0"/>
            <a:t> y </a:t>
          </a:r>
          <a:r>
            <a:rPr lang="en-US" dirty="0" err="1" smtClean="0"/>
            <a:t>eficacia</a:t>
          </a:r>
          <a:r>
            <a:rPr lang="en-US" dirty="0" smtClean="0"/>
            <a:t>)</a:t>
          </a:r>
          <a:endParaRPr lang="es-ES" dirty="0"/>
        </a:p>
      </dgm:t>
    </dgm:pt>
    <dgm:pt modelId="{5E52B9F9-3FA2-4942-B2E3-95258678745E}" type="parTrans" cxnId="{89AF896E-8946-49E5-BEF6-B79E82A7853E}">
      <dgm:prSet/>
      <dgm:spPr/>
      <dgm:t>
        <a:bodyPr/>
        <a:lstStyle/>
        <a:p>
          <a:endParaRPr lang="es-ES"/>
        </a:p>
      </dgm:t>
    </dgm:pt>
    <dgm:pt modelId="{4237EA3C-80D3-47BB-B7AC-452C9C32C769}" type="sibTrans" cxnId="{89AF896E-8946-49E5-BEF6-B79E82A7853E}">
      <dgm:prSet/>
      <dgm:spPr/>
      <dgm:t>
        <a:bodyPr/>
        <a:lstStyle/>
        <a:p>
          <a:endParaRPr lang="es-ES"/>
        </a:p>
      </dgm:t>
    </dgm:pt>
    <dgm:pt modelId="{246E13A4-C0A9-4FA4-8E3F-C5C42F66F1DE}">
      <dgm:prSet/>
      <dgm:spPr/>
      <dgm:t>
        <a:bodyPr/>
        <a:lstStyle/>
        <a:p>
          <a:r>
            <a:rPr lang="es-ES" dirty="0" err="1" smtClean="0"/>
            <a:t>Exito</a:t>
          </a:r>
          <a:endParaRPr lang="es-ES" dirty="0"/>
        </a:p>
      </dgm:t>
    </dgm:pt>
    <dgm:pt modelId="{54C5BB74-6C0D-4C0A-BDEA-0445E5DF9514}" type="parTrans" cxnId="{92DB966C-ED0F-43AD-B6FD-740F6C9E429D}">
      <dgm:prSet/>
      <dgm:spPr/>
    </dgm:pt>
    <dgm:pt modelId="{F987ABFA-63A4-4663-AD06-8A2F34338F77}" type="sibTrans" cxnId="{92DB966C-ED0F-43AD-B6FD-740F6C9E429D}">
      <dgm:prSet/>
      <dgm:spPr/>
    </dgm:pt>
    <dgm:pt modelId="{234BCB36-555F-49BC-BC53-23E4C260387D}" type="pres">
      <dgm:prSet presAssocID="{F8B898BC-9A47-4427-9036-764023C9D95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1550B33-AB73-4F86-B35A-0C265737E772}" type="pres">
      <dgm:prSet presAssocID="{CCD0ED0C-4CD4-4475-8B38-E606A74CAC79}" presName="linNode" presStyleCnt="0"/>
      <dgm:spPr/>
    </dgm:pt>
    <dgm:pt modelId="{E639D688-E528-4C46-812E-79644BA86B5E}" type="pres">
      <dgm:prSet presAssocID="{CCD0ED0C-4CD4-4475-8B38-E606A74CAC79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CC2C48-772E-4D86-99A7-E422C4D68F20}" type="pres">
      <dgm:prSet presAssocID="{CCD0ED0C-4CD4-4475-8B38-E606A74CAC79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41FE54-04ED-49B1-9CB8-5E284DB8BD41}" type="pres">
      <dgm:prSet presAssocID="{935A20C4-9247-41D7-87DD-CED90B92B348}" presName="spacing" presStyleCnt="0"/>
      <dgm:spPr/>
    </dgm:pt>
    <dgm:pt modelId="{19D98210-949A-4C5F-9100-EEA1C5148C31}" type="pres">
      <dgm:prSet presAssocID="{89A237DC-930A-4ECF-9CC8-97181341590B}" presName="linNode" presStyleCnt="0"/>
      <dgm:spPr/>
    </dgm:pt>
    <dgm:pt modelId="{FA2F9C95-E8D5-4722-A164-0126B0212B5F}" type="pres">
      <dgm:prSet presAssocID="{89A237DC-930A-4ECF-9CC8-97181341590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A4D953-030F-47E9-8943-715D63AD4BFD}" type="pres">
      <dgm:prSet presAssocID="{89A237DC-930A-4ECF-9CC8-97181341590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AAF1559-5FE1-41F7-BC71-721F415A03F5}" type="presOf" srcId="{246E13A4-C0A9-4FA4-8E3F-C5C42F66F1DE}" destId="{EFCC2C48-772E-4D86-99A7-E422C4D68F20}" srcOrd="0" destOrd="0" presId="urn:microsoft.com/office/officeart/2005/8/layout/vList6"/>
    <dgm:cxn modelId="{32CA3173-EF7A-4B6B-8D3F-94C5662D4F70}" srcId="{89A237DC-930A-4ECF-9CC8-97181341590B}" destId="{2BD9EF5A-785B-47E9-AFD7-955659E5F128}" srcOrd="0" destOrd="0" parTransId="{526C0CB5-333A-417D-A6D2-710B6A5680F8}" sibTransId="{E8AEDCF9-0E5B-4B2B-956D-39E630C47196}"/>
    <dgm:cxn modelId="{5E9FAC35-0B52-4918-8E7B-4AE53683A3F2}" type="presOf" srcId="{2BD9EF5A-785B-47E9-AFD7-955659E5F128}" destId="{F3A4D953-030F-47E9-8943-715D63AD4BFD}" srcOrd="0" destOrd="0" presId="urn:microsoft.com/office/officeart/2005/8/layout/vList6"/>
    <dgm:cxn modelId="{92DB966C-ED0F-43AD-B6FD-740F6C9E429D}" srcId="{CCD0ED0C-4CD4-4475-8B38-E606A74CAC79}" destId="{246E13A4-C0A9-4FA4-8E3F-C5C42F66F1DE}" srcOrd="0" destOrd="0" parTransId="{54C5BB74-6C0D-4C0A-BDEA-0445E5DF9514}" sibTransId="{F987ABFA-63A4-4663-AD06-8A2F34338F77}"/>
    <dgm:cxn modelId="{F2CB9860-D9CA-42EB-99C8-572D0D3CE340}" type="presOf" srcId="{F8B898BC-9A47-4427-9036-764023C9D95C}" destId="{234BCB36-555F-49BC-BC53-23E4C260387D}" srcOrd="0" destOrd="0" presId="urn:microsoft.com/office/officeart/2005/8/layout/vList6"/>
    <dgm:cxn modelId="{D1F137E0-C197-4FD3-B037-A54B0792332B}" type="presOf" srcId="{536CBF65-5CA9-4892-917D-06D78E54F07F}" destId="{F3A4D953-030F-47E9-8943-715D63AD4BFD}" srcOrd="0" destOrd="1" presId="urn:microsoft.com/office/officeart/2005/8/layout/vList6"/>
    <dgm:cxn modelId="{0658523B-CC8F-42C1-892A-E80D6A00D5E0}" srcId="{F8B898BC-9A47-4427-9036-764023C9D95C}" destId="{CCD0ED0C-4CD4-4475-8B38-E606A74CAC79}" srcOrd="0" destOrd="0" parTransId="{56F9FD2F-478C-49E4-B140-0F06194DBE27}" sibTransId="{935A20C4-9247-41D7-87DD-CED90B92B348}"/>
    <dgm:cxn modelId="{1EA4C21B-99CC-4B5B-97A0-2203EDAD1235}" srcId="{F8B898BC-9A47-4427-9036-764023C9D95C}" destId="{89A237DC-930A-4ECF-9CC8-97181341590B}" srcOrd="1" destOrd="0" parTransId="{99CD0D18-660F-41EA-BFCC-71335B1215F9}" sibTransId="{EA3DC4CB-D691-48BD-8029-4B55BCEC229D}"/>
    <dgm:cxn modelId="{A22A15AD-F329-4EC5-B9AE-6DC578171996}" type="presOf" srcId="{CCD0ED0C-4CD4-4475-8B38-E606A74CAC79}" destId="{E639D688-E528-4C46-812E-79644BA86B5E}" srcOrd="0" destOrd="0" presId="urn:microsoft.com/office/officeart/2005/8/layout/vList6"/>
    <dgm:cxn modelId="{3C8DCB9C-370E-447B-8136-06ACAE52C3D6}" type="presOf" srcId="{89A237DC-930A-4ECF-9CC8-97181341590B}" destId="{FA2F9C95-E8D5-4722-A164-0126B0212B5F}" srcOrd="0" destOrd="0" presId="urn:microsoft.com/office/officeart/2005/8/layout/vList6"/>
    <dgm:cxn modelId="{89AF896E-8946-49E5-BEF6-B79E82A7853E}" srcId="{89A237DC-930A-4ECF-9CC8-97181341590B}" destId="{536CBF65-5CA9-4892-917D-06D78E54F07F}" srcOrd="1" destOrd="0" parTransId="{5E52B9F9-3FA2-4942-B2E3-95258678745E}" sibTransId="{4237EA3C-80D3-47BB-B7AC-452C9C32C769}"/>
    <dgm:cxn modelId="{29D98CD6-9F6B-4EDA-9A42-EDF1884115A1}" type="presParOf" srcId="{234BCB36-555F-49BC-BC53-23E4C260387D}" destId="{51550B33-AB73-4F86-B35A-0C265737E772}" srcOrd="0" destOrd="0" presId="urn:microsoft.com/office/officeart/2005/8/layout/vList6"/>
    <dgm:cxn modelId="{723512AF-2085-467E-A7DE-178035735342}" type="presParOf" srcId="{51550B33-AB73-4F86-B35A-0C265737E772}" destId="{E639D688-E528-4C46-812E-79644BA86B5E}" srcOrd="0" destOrd="0" presId="urn:microsoft.com/office/officeart/2005/8/layout/vList6"/>
    <dgm:cxn modelId="{FB287EA1-3FAF-4734-ADE2-B5B07BD2E4A6}" type="presParOf" srcId="{51550B33-AB73-4F86-B35A-0C265737E772}" destId="{EFCC2C48-772E-4D86-99A7-E422C4D68F20}" srcOrd="1" destOrd="0" presId="urn:microsoft.com/office/officeart/2005/8/layout/vList6"/>
    <dgm:cxn modelId="{85B5BBCC-06AF-473C-BE88-227959ACDFFE}" type="presParOf" srcId="{234BCB36-555F-49BC-BC53-23E4C260387D}" destId="{9E41FE54-04ED-49B1-9CB8-5E284DB8BD41}" srcOrd="1" destOrd="0" presId="urn:microsoft.com/office/officeart/2005/8/layout/vList6"/>
    <dgm:cxn modelId="{D930A333-A2F2-478D-8C4E-C042BEBDE145}" type="presParOf" srcId="{234BCB36-555F-49BC-BC53-23E4C260387D}" destId="{19D98210-949A-4C5F-9100-EEA1C5148C31}" srcOrd="2" destOrd="0" presId="urn:microsoft.com/office/officeart/2005/8/layout/vList6"/>
    <dgm:cxn modelId="{7C1B68C2-E633-4F24-89B2-F15B4DF3220B}" type="presParOf" srcId="{19D98210-949A-4C5F-9100-EEA1C5148C31}" destId="{FA2F9C95-E8D5-4722-A164-0126B0212B5F}" srcOrd="0" destOrd="0" presId="urn:microsoft.com/office/officeart/2005/8/layout/vList6"/>
    <dgm:cxn modelId="{36F6AF6B-914E-4FE8-9BCD-29196221814D}" type="presParOf" srcId="{19D98210-949A-4C5F-9100-EEA1C5148C31}" destId="{F3A4D953-030F-47E9-8943-715D63AD4BFD}" srcOrd="1" destOrd="0" presId="urn:microsoft.com/office/officeart/2005/8/layout/vList6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9EB3AA-9C34-47F4-88CB-E08BE0AB918C}" type="doc">
      <dgm:prSet loTypeId="urn:microsoft.com/office/officeart/2005/8/layout/arrow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4206AED-4B19-4A24-A4C7-B6A6333A9D01}">
      <dgm:prSet custT="1"/>
      <dgm:spPr/>
      <dgm:t>
        <a:bodyPr/>
        <a:lstStyle/>
        <a:p>
          <a:pPr rtl="0"/>
          <a:r>
            <a:rPr lang="en-US" sz="2800" dirty="0" err="1" smtClean="0"/>
            <a:t>Leyes</a:t>
          </a:r>
          <a:endParaRPr lang="en-US" sz="2800" dirty="0"/>
        </a:p>
      </dgm:t>
    </dgm:pt>
    <dgm:pt modelId="{645CB2CD-AB60-469F-A632-8BC6A1466B77}" type="parTrans" cxnId="{AF927D3F-C009-4D0F-9026-0D22E41CC407}">
      <dgm:prSet/>
      <dgm:spPr/>
      <dgm:t>
        <a:bodyPr/>
        <a:lstStyle/>
        <a:p>
          <a:endParaRPr lang="es-ES"/>
        </a:p>
      </dgm:t>
    </dgm:pt>
    <dgm:pt modelId="{F47F497D-9F67-4D39-B687-3A9A535EF5A9}" type="sibTrans" cxnId="{AF927D3F-C009-4D0F-9026-0D22E41CC407}">
      <dgm:prSet/>
      <dgm:spPr/>
      <dgm:t>
        <a:bodyPr/>
        <a:lstStyle/>
        <a:p>
          <a:endParaRPr lang="es-ES"/>
        </a:p>
      </dgm:t>
    </dgm:pt>
    <dgm:pt modelId="{C82CE004-65B2-41DF-BDEC-37C73EE7F4BA}">
      <dgm:prSet custT="1"/>
      <dgm:spPr/>
      <dgm:t>
        <a:bodyPr/>
        <a:lstStyle/>
        <a:p>
          <a:pPr rtl="0"/>
          <a:r>
            <a:rPr lang="en-US" sz="2800" dirty="0" err="1" smtClean="0"/>
            <a:t>Reglamentos</a:t>
          </a:r>
          <a:endParaRPr lang="en-US" sz="2800" dirty="0" smtClean="0"/>
        </a:p>
      </dgm:t>
    </dgm:pt>
    <dgm:pt modelId="{F229AA29-BD0E-4B3E-ADE2-CB5B5392E9E9}" type="parTrans" cxnId="{BE0356B5-C059-4A58-A1FD-39D2AC38E45C}">
      <dgm:prSet/>
      <dgm:spPr/>
      <dgm:t>
        <a:bodyPr/>
        <a:lstStyle/>
        <a:p>
          <a:endParaRPr lang="es-ES"/>
        </a:p>
      </dgm:t>
    </dgm:pt>
    <dgm:pt modelId="{F63234B5-469A-41CD-BFCB-D9855A1A18B8}" type="sibTrans" cxnId="{BE0356B5-C059-4A58-A1FD-39D2AC38E45C}">
      <dgm:prSet/>
      <dgm:spPr/>
      <dgm:t>
        <a:bodyPr/>
        <a:lstStyle/>
        <a:p>
          <a:endParaRPr lang="es-ES"/>
        </a:p>
      </dgm:t>
    </dgm:pt>
    <dgm:pt modelId="{A840F91E-D9AC-49D5-9513-DCF09BA788DF}">
      <dgm:prSet custT="1"/>
      <dgm:spPr/>
      <dgm:t>
        <a:bodyPr/>
        <a:lstStyle/>
        <a:p>
          <a:pPr rtl="0"/>
          <a:r>
            <a:rPr lang="en-US" sz="2800" dirty="0" err="1" smtClean="0"/>
            <a:t>Lineamientos</a:t>
          </a:r>
          <a:endParaRPr lang="en-US" sz="2800" dirty="0"/>
        </a:p>
      </dgm:t>
    </dgm:pt>
    <dgm:pt modelId="{69161421-C564-44EF-9746-9357AA369A6E}" type="parTrans" cxnId="{27CCA9D8-87D9-486C-89CB-6561385609FD}">
      <dgm:prSet/>
      <dgm:spPr/>
      <dgm:t>
        <a:bodyPr/>
        <a:lstStyle/>
        <a:p>
          <a:endParaRPr lang="es-ES"/>
        </a:p>
      </dgm:t>
    </dgm:pt>
    <dgm:pt modelId="{0FF6A1F1-3D9E-49BF-90BC-903F2C2BAA18}" type="sibTrans" cxnId="{27CCA9D8-87D9-486C-89CB-6561385609FD}">
      <dgm:prSet/>
      <dgm:spPr/>
      <dgm:t>
        <a:bodyPr/>
        <a:lstStyle/>
        <a:p>
          <a:endParaRPr lang="es-ES"/>
        </a:p>
      </dgm:t>
    </dgm:pt>
    <dgm:pt modelId="{00414353-F976-4E4D-9715-F69051EE77D7}">
      <dgm:prSet/>
      <dgm:spPr/>
      <dgm:t>
        <a:bodyPr/>
        <a:lstStyle/>
        <a:p>
          <a:pPr rtl="0"/>
          <a:r>
            <a:rPr lang="en-US" dirty="0" smtClean="0"/>
            <a:t>ISO</a:t>
          </a:r>
          <a:endParaRPr lang="en-US" dirty="0"/>
        </a:p>
      </dgm:t>
    </dgm:pt>
    <dgm:pt modelId="{62CD1C1F-7690-4362-BA39-33565ECA748C}" type="parTrans" cxnId="{9FB62A07-0CAA-42A3-96B6-CF35ECB09E51}">
      <dgm:prSet/>
      <dgm:spPr/>
      <dgm:t>
        <a:bodyPr/>
        <a:lstStyle/>
        <a:p>
          <a:endParaRPr lang="es-ES"/>
        </a:p>
      </dgm:t>
    </dgm:pt>
    <dgm:pt modelId="{BD1A4915-7F52-4B80-ABBC-923A18BB7C63}" type="sibTrans" cxnId="{9FB62A07-0CAA-42A3-96B6-CF35ECB09E51}">
      <dgm:prSet/>
      <dgm:spPr/>
      <dgm:t>
        <a:bodyPr/>
        <a:lstStyle/>
        <a:p>
          <a:endParaRPr lang="es-ES"/>
        </a:p>
      </dgm:t>
    </dgm:pt>
    <dgm:pt modelId="{2A6DD7E8-FAA9-4427-97DF-E9399E557DDB}" type="pres">
      <dgm:prSet presAssocID="{B09EB3AA-9C34-47F4-88CB-E08BE0AB918C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7439272-708D-49CA-BDD0-F0839A329D9F}" type="pres">
      <dgm:prSet presAssocID="{B09EB3AA-9C34-47F4-88CB-E08BE0AB918C}" presName="arrow" presStyleLbl="bgShp" presStyleIdx="0" presStyleCnt="1"/>
      <dgm:spPr/>
    </dgm:pt>
    <dgm:pt modelId="{4AB37F37-2C1B-49A6-840F-5E0C54C543F9}" type="pres">
      <dgm:prSet presAssocID="{B09EB3AA-9C34-47F4-88CB-E08BE0AB918C}" presName="arrowDiagram4" presStyleCnt="0"/>
      <dgm:spPr/>
    </dgm:pt>
    <dgm:pt modelId="{AEDC1137-956C-4B82-8FF3-6C7B5DA9914A}" type="pres">
      <dgm:prSet presAssocID="{04206AED-4B19-4A24-A4C7-B6A6333A9D01}" presName="bullet4a" presStyleLbl="node1" presStyleIdx="0" presStyleCnt="4"/>
      <dgm:spPr/>
    </dgm:pt>
    <dgm:pt modelId="{44071C00-9E52-426F-A591-576A2ABACCD0}" type="pres">
      <dgm:prSet presAssocID="{04206AED-4B19-4A24-A4C7-B6A6333A9D01}" presName="textBox4a" presStyleLbl="revTx" presStyleIdx="0" presStyleCnt="4" custAng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BEE32B-9D47-458B-92C3-000011D0E40E}" type="pres">
      <dgm:prSet presAssocID="{C82CE004-65B2-41DF-BDEC-37C73EE7F4BA}" presName="bullet4b" presStyleLbl="node1" presStyleIdx="1" presStyleCnt="4"/>
      <dgm:spPr/>
    </dgm:pt>
    <dgm:pt modelId="{2F51F821-F426-4282-9DC9-AB23DA1CF747}" type="pres">
      <dgm:prSet presAssocID="{C82CE004-65B2-41DF-BDEC-37C73EE7F4BA}" presName="textBox4b" presStyleLbl="revTx" presStyleIdx="1" presStyleCnt="4" custAng="0" custScaleX="1649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B6CFC9-9BED-4352-A44F-16BB3C6F8D30}" type="pres">
      <dgm:prSet presAssocID="{A840F91E-D9AC-49D5-9513-DCF09BA788DF}" presName="bullet4c" presStyleLbl="node1" presStyleIdx="2" presStyleCnt="4"/>
      <dgm:spPr/>
    </dgm:pt>
    <dgm:pt modelId="{6496853A-B06F-49CE-AB3E-373CE3EDBC31}" type="pres">
      <dgm:prSet presAssocID="{A840F91E-D9AC-49D5-9513-DCF09BA788DF}" presName="textBox4c" presStyleLbl="revTx" presStyleIdx="2" presStyleCnt="4" custAng="0" custScaleX="294849" custScaleY="962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0FC24F-29A9-4D76-9996-3680099F6AF2}" type="pres">
      <dgm:prSet presAssocID="{00414353-F976-4E4D-9715-F69051EE77D7}" presName="bullet4d" presStyleLbl="node1" presStyleIdx="3" presStyleCnt="4"/>
      <dgm:spPr/>
    </dgm:pt>
    <dgm:pt modelId="{B7126D3E-C569-44FD-BC92-B4A42282EDD5}" type="pres">
      <dgm:prSet presAssocID="{00414353-F976-4E4D-9715-F69051EE77D7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7CCA9D8-87D9-486C-89CB-6561385609FD}" srcId="{B09EB3AA-9C34-47F4-88CB-E08BE0AB918C}" destId="{A840F91E-D9AC-49D5-9513-DCF09BA788DF}" srcOrd="2" destOrd="0" parTransId="{69161421-C564-44EF-9746-9357AA369A6E}" sibTransId="{0FF6A1F1-3D9E-49BF-90BC-903F2C2BAA18}"/>
    <dgm:cxn modelId="{37F0C09B-5865-4C16-9A24-86D6D41E39DA}" type="presOf" srcId="{A840F91E-D9AC-49D5-9513-DCF09BA788DF}" destId="{6496853A-B06F-49CE-AB3E-373CE3EDBC31}" srcOrd="0" destOrd="0" presId="urn:microsoft.com/office/officeart/2005/8/layout/arrow2"/>
    <dgm:cxn modelId="{D149ADE1-305C-42D4-BF65-4E4F2D86B8D8}" type="presOf" srcId="{B09EB3AA-9C34-47F4-88CB-E08BE0AB918C}" destId="{2A6DD7E8-FAA9-4427-97DF-E9399E557DDB}" srcOrd="0" destOrd="0" presId="urn:microsoft.com/office/officeart/2005/8/layout/arrow2"/>
    <dgm:cxn modelId="{BE0356B5-C059-4A58-A1FD-39D2AC38E45C}" srcId="{B09EB3AA-9C34-47F4-88CB-E08BE0AB918C}" destId="{C82CE004-65B2-41DF-BDEC-37C73EE7F4BA}" srcOrd="1" destOrd="0" parTransId="{F229AA29-BD0E-4B3E-ADE2-CB5B5392E9E9}" sibTransId="{F63234B5-469A-41CD-BFCB-D9855A1A18B8}"/>
    <dgm:cxn modelId="{AF927D3F-C009-4D0F-9026-0D22E41CC407}" srcId="{B09EB3AA-9C34-47F4-88CB-E08BE0AB918C}" destId="{04206AED-4B19-4A24-A4C7-B6A6333A9D01}" srcOrd="0" destOrd="0" parTransId="{645CB2CD-AB60-469F-A632-8BC6A1466B77}" sibTransId="{F47F497D-9F67-4D39-B687-3A9A535EF5A9}"/>
    <dgm:cxn modelId="{0090CDC4-491B-4C43-9BFC-F4612C703CDB}" type="presOf" srcId="{C82CE004-65B2-41DF-BDEC-37C73EE7F4BA}" destId="{2F51F821-F426-4282-9DC9-AB23DA1CF747}" srcOrd="0" destOrd="0" presId="urn:microsoft.com/office/officeart/2005/8/layout/arrow2"/>
    <dgm:cxn modelId="{01EB4329-21B5-4E6C-865B-E022830709D4}" type="presOf" srcId="{04206AED-4B19-4A24-A4C7-B6A6333A9D01}" destId="{44071C00-9E52-426F-A591-576A2ABACCD0}" srcOrd="0" destOrd="0" presId="urn:microsoft.com/office/officeart/2005/8/layout/arrow2"/>
    <dgm:cxn modelId="{9FB62A07-0CAA-42A3-96B6-CF35ECB09E51}" srcId="{B09EB3AA-9C34-47F4-88CB-E08BE0AB918C}" destId="{00414353-F976-4E4D-9715-F69051EE77D7}" srcOrd="3" destOrd="0" parTransId="{62CD1C1F-7690-4362-BA39-33565ECA748C}" sibTransId="{BD1A4915-7F52-4B80-ABBC-923A18BB7C63}"/>
    <dgm:cxn modelId="{D08BCAB3-FBA5-4874-BF02-ABF8E64C3808}" type="presOf" srcId="{00414353-F976-4E4D-9715-F69051EE77D7}" destId="{B7126D3E-C569-44FD-BC92-B4A42282EDD5}" srcOrd="0" destOrd="0" presId="urn:microsoft.com/office/officeart/2005/8/layout/arrow2"/>
    <dgm:cxn modelId="{6E449824-2633-41E5-8A74-8E5E9445DE02}" type="presParOf" srcId="{2A6DD7E8-FAA9-4427-97DF-E9399E557DDB}" destId="{D7439272-708D-49CA-BDD0-F0839A329D9F}" srcOrd="0" destOrd="0" presId="urn:microsoft.com/office/officeart/2005/8/layout/arrow2"/>
    <dgm:cxn modelId="{4AEE27BD-52E9-4ACA-BFE4-913A9F834BB6}" type="presParOf" srcId="{2A6DD7E8-FAA9-4427-97DF-E9399E557DDB}" destId="{4AB37F37-2C1B-49A6-840F-5E0C54C543F9}" srcOrd="1" destOrd="0" presId="urn:microsoft.com/office/officeart/2005/8/layout/arrow2"/>
    <dgm:cxn modelId="{99A80170-7ACB-4BFB-AC0F-92F215147A75}" type="presParOf" srcId="{4AB37F37-2C1B-49A6-840F-5E0C54C543F9}" destId="{AEDC1137-956C-4B82-8FF3-6C7B5DA9914A}" srcOrd="0" destOrd="0" presId="urn:microsoft.com/office/officeart/2005/8/layout/arrow2"/>
    <dgm:cxn modelId="{D27E0DA9-8ACE-493F-8742-820F6397682F}" type="presParOf" srcId="{4AB37F37-2C1B-49A6-840F-5E0C54C543F9}" destId="{44071C00-9E52-426F-A591-576A2ABACCD0}" srcOrd="1" destOrd="0" presId="urn:microsoft.com/office/officeart/2005/8/layout/arrow2"/>
    <dgm:cxn modelId="{B71819B6-1A33-4E98-9E05-080378753608}" type="presParOf" srcId="{4AB37F37-2C1B-49A6-840F-5E0C54C543F9}" destId="{29BEE32B-9D47-458B-92C3-000011D0E40E}" srcOrd="2" destOrd="0" presId="urn:microsoft.com/office/officeart/2005/8/layout/arrow2"/>
    <dgm:cxn modelId="{060DA4FA-8771-498C-B84E-E359D611093D}" type="presParOf" srcId="{4AB37F37-2C1B-49A6-840F-5E0C54C543F9}" destId="{2F51F821-F426-4282-9DC9-AB23DA1CF747}" srcOrd="3" destOrd="0" presId="urn:microsoft.com/office/officeart/2005/8/layout/arrow2"/>
    <dgm:cxn modelId="{1D45136F-D8BE-4879-88BC-8BD4F8ED7E34}" type="presParOf" srcId="{4AB37F37-2C1B-49A6-840F-5E0C54C543F9}" destId="{28B6CFC9-9BED-4352-A44F-16BB3C6F8D30}" srcOrd="4" destOrd="0" presId="urn:microsoft.com/office/officeart/2005/8/layout/arrow2"/>
    <dgm:cxn modelId="{B9A03186-4B02-44CD-B7F1-B04EE5DFE3C3}" type="presParOf" srcId="{4AB37F37-2C1B-49A6-840F-5E0C54C543F9}" destId="{6496853A-B06F-49CE-AB3E-373CE3EDBC31}" srcOrd="5" destOrd="0" presId="urn:microsoft.com/office/officeart/2005/8/layout/arrow2"/>
    <dgm:cxn modelId="{FD68A698-6C09-491C-B05B-BF3288DF07A8}" type="presParOf" srcId="{4AB37F37-2C1B-49A6-840F-5E0C54C543F9}" destId="{D30FC24F-29A9-4D76-9996-3680099F6AF2}" srcOrd="6" destOrd="0" presId="urn:microsoft.com/office/officeart/2005/8/layout/arrow2"/>
    <dgm:cxn modelId="{6D902186-5B37-4FF3-B4DF-5BDB77E7D1FE}" type="presParOf" srcId="{4AB37F37-2C1B-49A6-840F-5E0C54C543F9}" destId="{B7126D3E-C569-44FD-BC92-B4A42282EDD5}" srcOrd="7" destOrd="0" presId="urn:microsoft.com/office/officeart/2005/8/layout/arrow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990D8A-57C1-4A26-86DC-FE9C9B36259D}" type="doc">
      <dgm:prSet loTypeId="urn:microsoft.com/office/officeart/2005/8/layout/target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806EF8B-663F-42E6-AFE2-B6DE9B86AC85}">
      <dgm:prSet/>
      <dgm:spPr/>
      <dgm:t>
        <a:bodyPr/>
        <a:lstStyle/>
        <a:p>
          <a:pPr rtl="0"/>
          <a:r>
            <a:rPr lang="en-US" dirty="0" err="1" smtClean="0"/>
            <a:t>Sustentada</a:t>
          </a:r>
          <a:r>
            <a:rPr lang="en-US" dirty="0" smtClean="0"/>
            <a:t> en la </a:t>
          </a:r>
          <a:r>
            <a:rPr lang="en-US" dirty="0" err="1" smtClean="0"/>
            <a:t>Calidad</a:t>
          </a:r>
          <a:r>
            <a:rPr lang="en-US" dirty="0" smtClean="0"/>
            <a:t> del </a:t>
          </a:r>
          <a:r>
            <a:rPr lang="en-US" b="1" dirty="0" err="1" smtClean="0"/>
            <a:t>Proceso</a:t>
          </a:r>
          <a:r>
            <a:rPr lang="en-US" b="1" dirty="0" smtClean="0"/>
            <a:t> </a:t>
          </a:r>
          <a:r>
            <a:rPr lang="en-US" b="1" dirty="0" err="1" smtClean="0"/>
            <a:t>Educativo</a:t>
          </a:r>
          <a:r>
            <a:rPr lang="en-US" dirty="0" smtClean="0"/>
            <a:t>,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cumplir</a:t>
          </a:r>
          <a:r>
            <a:rPr lang="en-US" dirty="0" smtClean="0"/>
            <a:t> con </a:t>
          </a:r>
          <a:r>
            <a:rPr lang="en-US" dirty="0" err="1" smtClean="0"/>
            <a:t>sus</a:t>
          </a:r>
          <a:r>
            <a:rPr lang="en-US" dirty="0" smtClean="0"/>
            <a:t> </a:t>
          </a:r>
          <a:r>
            <a:rPr lang="en-US" dirty="0" err="1" smtClean="0"/>
            <a:t>requisitos</a:t>
          </a:r>
          <a:r>
            <a:rPr lang="en-US" dirty="0" smtClean="0"/>
            <a:t>, </a:t>
          </a:r>
          <a:r>
            <a:rPr lang="en-US" dirty="0" err="1" smtClean="0"/>
            <a:t>mediante</a:t>
          </a:r>
          <a:r>
            <a:rPr lang="en-US" dirty="0" smtClean="0"/>
            <a:t> la </a:t>
          </a:r>
          <a:r>
            <a:rPr lang="en-US" dirty="0" err="1" smtClean="0"/>
            <a:t>eficacia</a:t>
          </a:r>
          <a:r>
            <a:rPr lang="en-US" dirty="0" smtClean="0"/>
            <a:t> de un </a:t>
          </a:r>
          <a:r>
            <a:rPr lang="en-US" b="1" dirty="0" err="1" smtClean="0"/>
            <a:t>Sistema</a:t>
          </a:r>
          <a:r>
            <a:rPr lang="en-US" b="1" dirty="0" smtClean="0"/>
            <a:t> de </a:t>
          </a:r>
          <a:r>
            <a:rPr lang="en-US" b="1" dirty="0" err="1" smtClean="0"/>
            <a:t>Gestión</a:t>
          </a:r>
          <a:r>
            <a:rPr lang="en-US" b="1" dirty="0" smtClean="0"/>
            <a:t> de la </a:t>
          </a:r>
          <a:r>
            <a:rPr lang="en-US" b="1" dirty="0" err="1" smtClean="0"/>
            <a:t>Calidad</a:t>
          </a:r>
          <a:r>
            <a:rPr lang="en-US" dirty="0" smtClean="0"/>
            <a:t> y de </a:t>
          </a:r>
          <a:r>
            <a:rPr lang="en-US" dirty="0" err="1" smtClean="0"/>
            <a:t>mejora</a:t>
          </a:r>
          <a:r>
            <a:rPr lang="en-US" dirty="0" smtClean="0"/>
            <a:t> continua, </a:t>
          </a:r>
          <a:endParaRPr lang="en-US" dirty="0"/>
        </a:p>
      </dgm:t>
    </dgm:pt>
    <dgm:pt modelId="{AE07FA67-EADF-47D6-A77E-E7CBA82BFE33}" type="parTrans" cxnId="{A7BD154D-5660-4217-BBDC-924AA7C12E96}">
      <dgm:prSet/>
      <dgm:spPr/>
      <dgm:t>
        <a:bodyPr/>
        <a:lstStyle/>
        <a:p>
          <a:endParaRPr lang="es-ES"/>
        </a:p>
      </dgm:t>
    </dgm:pt>
    <dgm:pt modelId="{541F8494-1E9B-4448-910A-A754C7FA1136}" type="sibTrans" cxnId="{A7BD154D-5660-4217-BBDC-924AA7C12E96}">
      <dgm:prSet/>
      <dgm:spPr/>
      <dgm:t>
        <a:bodyPr/>
        <a:lstStyle/>
        <a:p>
          <a:endParaRPr lang="es-ES"/>
        </a:p>
      </dgm:t>
    </dgm:pt>
    <dgm:pt modelId="{FCB94FB6-F235-4F70-AA12-02AAAF5BCA34}">
      <dgm:prSet/>
      <dgm:spPr/>
      <dgm:t>
        <a:bodyPr/>
        <a:lstStyle/>
        <a:p>
          <a:pPr rtl="0"/>
          <a:r>
            <a:rPr lang="en-US" dirty="0" err="1" smtClean="0"/>
            <a:t>Conforme</a:t>
          </a:r>
          <a:r>
            <a:rPr lang="en-US" dirty="0" smtClean="0"/>
            <a:t> a la </a:t>
          </a:r>
          <a:r>
            <a:rPr lang="en-US" dirty="0" err="1" smtClean="0"/>
            <a:t>norma</a:t>
          </a:r>
          <a:r>
            <a:rPr lang="en-US" dirty="0" smtClean="0"/>
            <a:t> ISO 9001:2008/nmx-cc-9001-imnc-2008</a:t>
          </a:r>
          <a:endParaRPr lang="en-US" dirty="0"/>
        </a:p>
      </dgm:t>
    </dgm:pt>
    <dgm:pt modelId="{71766929-4D97-4860-B6B4-D677ED6C2AEA}" type="parTrans" cxnId="{785C27B0-0681-4C2C-B363-81E6A8DB0550}">
      <dgm:prSet/>
      <dgm:spPr/>
      <dgm:t>
        <a:bodyPr/>
        <a:lstStyle/>
        <a:p>
          <a:endParaRPr lang="es-ES"/>
        </a:p>
      </dgm:t>
    </dgm:pt>
    <dgm:pt modelId="{CCE46B72-01F9-4ED9-A9B8-A34E89461F6C}" type="sibTrans" cxnId="{785C27B0-0681-4C2C-B363-81E6A8DB0550}">
      <dgm:prSet/>
      <dgm:spPr/>
      <dgm:t>
        <a:bodyPr/>
        <a:lstStyle/>
        <a:p>
          <a:endParaRPr lang="es-ES"/>
        </a:p>
      </dgm:t>
    </dgm:pt>
    <dgm:pt modelId="{63E5E9B1-84FB-48DA-85ED-3F8A1EF4AB21}">
      <dgm:prSet/>
      <dgm:spPr/>
      <dgm:t>
        <a:bodyPr/>
        <a:lstStyle/>
        <a:p>
          <a:pPr rtl="0"/>
          <a:r>
            <a:rPr lang="en-US" dirty="0" smtClean="0"/>
            <a:t>El </a:t>
          </a:r>
          <a:r>
            <a:rPr lang="en-US" dirty="0" err="1" smtClean="0"/>
            <a:t>Instituto</a:t>
          </a:r>
          <a:r>
            <a:rPr lang="en-US" dirty="0" smtClean="0"/>
            <a:t> </a:t>
          </a:r>
          <a:r>
            <a:rPr lang="en-US" dirty="0" err="1" smtClean="0"/>
            <a:t>Tecnológico</a:t>
          </a:r>
          <a:r>
            <a:rPr lang="en-US" dirty="0" smtClean="0"/>
            <a:t> de Mexicali </a:t>
          </a:r>
          <a:r>
            <a:rPr lang="en-US" dirty="0" err="1" smtClean="0"/>
            <a:t>establece</a:t>
          </a:r>
          <a:r>
            <a:rPr lang="en-US" dirty="0" smtClean="0"/>
            <a:t> el </a:t>
          </a:r>
          <a:r>
            <a:rPr lang="en-US" dirty="0" err="1" smtClean="0"/>
            <a:t>compromiso</a:t>
          </a:r>
          <a:r>
            <a:rPr lang="en-US" dirty="0" smtClean="0"/>
            <a:t> de </a:t>
          </a:r>
          <a:r>
            <a:rPr lang="en-US" dirty="0" err="1" smtClean="0"/>
            <a:t>implementar</a:t>
          </a:r>
          <a:r>
            <a:rPr lang="en-US" dirty="0" smtClean="0"/>
            <a:t> </a:t>
          </a:r>
          <a:r>
            <a:rPr lang="en-US" dirty="0" err="1" smtClean="0"/>
            <a:t>todos</a:t>
          </a:r>
          <a:r>
            <a:rPr lang="en-US" dirty="0" smtClean="0"/>
            <a:t> </a:t>
          </a:r>
          <a:r>
            <a:rPr lang="en-US" dirty="0" err="1" smtClean="0"/>
            <a:t>sus</a:t>
          </a:r>
          <a:r>
            <a:rPr lang="en-US" dirty="0" smtClean="0"/>
            <a:t> </a:t>
          </a:r>
          <a:r>
            <a:rPr lang="en-US" b="1" dirty="0" err="1" smtClean="0"/>
            <a:t>procesos</a:t>
          </a:r>
          <a:r>
            <a:rPr lang="en-US" dirty="0" smtClean="0"/>
            <a:t>, </a:t>
          </a:r>
          <a:r>
            <a:rPr lang="en-US" dirty="0" err="1" smtClean="0"/>
            <a:t>orientandolos</a:t>
          </a:r>
          <a:r>
            <a:rPr lang="en-US" dirty="0" smtClean="0"/>
            <a:t> </a:t>
          </a:r>
          <a:r>
            <a:rPr lang="en-US" dirty="0" err="1" smtClean="0"/>
            <a:t>hacia</a:t>
          </a:r>
          <a:r>
            <a:rPr lang="en-US" dirty="0" smtClean="0"/>
            <a:t> la </a:t>
          </a:r>
          <a:r>
            <a:rPr lang="en-US" b="1" dirty="0" err="1" smtClean="0"/>
            <a:t>satisfacción</a:t>
          </a:r>
          <a:r>
            <a:rPr lang="en-US" dirty="0" smtClean="0"/>
            <a:t> de </a:t>
          </a:r>
          <a:r>
            <a:rPr lang="en-US" dirty="0" err="1" smtClean="0"/>
            <a:t>sus</a:t>
          </a:r>
          <a:r>
            <a:rPr lang="en-US" dirty="0" smtClean="0"/>
            <a:t> </a:t>
          </a:r>
          <a:r>
            <a:rPr lang="en-US" b="1" dirty="0" err="1" smtClean="0"/>
            <a:t>clientes</a:t>
          </a:r>
          <a:r>
            <a:rPr lang="en-US" b="1" dirty="0" smtClean="0"/>
            <a:t> </a:t>
          </a:r>
          <a:endParaRPr lang="en-US" dirty="0"/>
        </a:p>
      </dgm:t>
    </dgm:pt>
    <dgm:pt modelId="{3FAB37D5-6554-4403-9F63-D19E25F36360}" type="sibTrans" cxnId="{769A5AC5-C6E9-4FCC-8844-47F6CEEB1F85}">
      <dgm:prSet/>
      <dgm:spPr/>
      <dgm:t>
        <a:bodyPr/>
        <a:lstStyle/>
        <a:p>
          <a:endParaRPr lang="es-ES"/>
        </a:p>
      </dgm:t>
    </dgm:pt>
    <dgm:pt modelId="{EE8262E1-95A3-463C-9CB7-13B28083D142}" type="parTrans" cxnId="{769A5AC5-C6E9-4FCC-8844-47F6CEEB1F85}">
      <dgm:prSet/>
      <dgm:spPr/>
      <dgm:t>
        <a:bodyPr/>
        <a:lstStyle/>
        <a:p>
          <a:endParaRPr lang="es-ES"/>
        </a:p>
      </dgm:t>
    </dgm:pt>
    <dgm:pt modelId="{CED17D11-A2ED-443C-B4BD-A7E6E9E661C5}" type="pres">
      <dgm:prSet presAssocID="{D1990D8A-57C1-4A26-86DC-FE9C9B36259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33A7BA9-B829-4275-B93C-2563390B4016}" type="pres">
      <dgm:prSet presAssocID="{63E5E9B1-84FB-48DA-85ED-3F8A1EF4AB21}" presName="circle1" presStyleLbl="node1" presStyleIdx="0" presStyleCnt="3"/>
      <dgm:spPr/>
    </dgm:pt>
    <dgm:pt modelId="{2D4984E1-0BD1-48B0-877D-3236B56D39E5}" type="pres">
      <dgm:prSet presAssocID="{63E5E9B1-84FB-48DA-85ED-3F8A1EF4AB21}" presName="space" presStyleCnt="0"/>
      <dgm:spPr/>
    </dgm:pt>
    <dgm:pt modelId="{9F999DA5-DB8B-48C0-A367-ACDD8942B037}" type="pres">
      <dgm:prSet presAssocID="{63E5E9B1-84FB-48DA-85ED-3F8A1EF4AB21}" presName="rect1" presStyleLbl="alignAcc1" presStyleIdx="0" presStyleCnt="3"/>
      <dgm:spPr/>
      <dgm:t>
        <a:bodyPr/>
        <a:lstStyle/>
        <a:p>
          <a:endParaRPr lang="es-ES"/>
        </a:p>
      </dgm:t>
    </dgm:pt>
    <dgm:pt modelId="{05652B5C-1382-4FE2-B662-FDB670824D76}" type="pres">
      <dgm:prSet presAssocID="{6806EF8B-663F-42E6-AFE2-B6DE9B86AC85}" presName="vertSpace2" presStyleLbl="node1" presStyleIdx="0" presStyleCnt="3"/>
      <dgm:spPr/>
    </dgm:pt>
    <dgm:pt modelId="{E0F8827A-EB1F-4AB4-94E4-ED8F8576D880}" type="pres">
      <dgm:prSet presAssocID="{6806EF8B-663F-42E6-AFE2-B6DE9B86AC85}" presName="circle2" presStyleLbl="node1" presStyleIdx="1" presStyleCnt="3"/>
      <dgm:spPr/>
    </dgm:pt>
    <dgm:pt modelId="{126A689E-B6D3-4480-9F03-4CA724F9D76B}" type="pres">
      <dgm:prSet presAssocID="{6806EF8B-663F-42E6-AFE2-B6DE9B86AC85}" presName="rect2" presStyleLbl="alignAcc1" presStyleIdx="1" presStyleCnt="3"/>
      <dgm:spPr/>
      <dgm:t>
        <a:bodyPr/>
        <a:lstStyle/>
        <a:p>
          <a:endParaRPr lang="es-ES"/>
        </a:p>
      </dgm:t>
    </dgm:pt>
    <dgm:pt modelId="{D065AFBE-4B43-41C6-AA59-E5F7A4590725}" type="pres">
      <dgm:prSet presAssocID="{FCB94FB6-F235-4F70-AA12-02AAAF5BCA34}" presName="vertSpace3" presStyleLbl="node1" presStyleIdx="1" presStyleCnt="3"/>
      <dgm:spPr/>
    </dgm:pt>
    <dgm:pt modelId="{37927E40-E4F5-440E-A2B1-C9CFB9EAD357}" type="pres">
      <dgm:prSet presAssocID="{FCB94FB6-F235-4F70-AA12-02AAAF5BCA34}" presName="circle3" presStyleLbl="node1" presStyleIdx="2" presStyleCnt="3"/>
      <dgm:spPr/>
    </dgm:pt>
    <dgm:pt modelId="{BBD39918-2E53-493E-A24B-2985258370B8}" type="pres">
      <dgm:prSet presAssocID="{FCB94FB6-F235-4F70-AA12-02AAAF5BCA34}" presName="rect3" presStyleLbl="alignAcc1" presStyleIdx="2" presStyleCnt="3"/>
      <dgm:spPr/>
      <dgm:t>
        <a:bodyPr/>
        <a:lstStyle/>
        <a:p>
          <a:endParaRPr lang="es-ES"/>
        </a:p>
      </dgm:t>
    </dgm:pt>
    <dgm:pt modelId="{A7CF97A7-7139-4882-B2AD-BB9548C67F45}" type="pres">
      <dgm:prSet presAssocID="{63E5E9B1-84FB-48DA-85ED-3F8A1EF4AB2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EA8952-D8D7-4B54-99C5-ABD4DEB9BA3F}" type="pres">
      <dgm:prSet presAssocID="{6806EF8B-663F-42E6-AFE2-B6DE9B86AC85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C61B49-7135-4745-B09D-B9AB22350E03}" type="pres">
      <dgm:prSet presAssocID="{FCB94FB6-F235-4F70-AA12-02AAAF5BCA34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69A5AC5-C6E9-4FCC-8844-47F6CEEB1F85}" srcId="{D1990D8A-57C1-4A26-86DC-FE9C9B36259D}" destId="{63E5E9B1-84FB-48DA-85ED-3F8A1EF4AB21}" srcOrd="0" destOrd="0" parTransId="{EE8262E1-95A3-463C-9CB7-13B28083D142}" sibTransId="{3FAB37D5-6554-4403-9F63-D19E25F36360}"/>
    <dgm:cxn modelId="{A7BD154D-5660-4217-BBDC-924AA7C12E96}" srcId="{D1990D8A-57C1-4A26-86DC-FE9C9B36259D}" destId="{6806EF8B-663F-42E6-AFE2-B6DE9B86AC85}" srcOrd="1" destOrd="0" parTransId="{AE07FA67-EADF-47D6-A77E-E7CBA82BFE33}" sibTransId="{541F8494-1E9B-4448-910A-A754C7FA1136}"/>
    <dgm:cxn modelId="{B1F14239-0625-4CD9-84B2-EF37CC0773E4}" type="presOf" srcId="{63E5E9B1-84FB-48DA-85ED-3F8A1EF4AB21}" destId="{9F999DA5-DB8B-48C0-A367-ACDD8942B037}" srcOrd="0" destOrd="0" presId="urn:microsoft.com/office/officeart/2005/8/layout/target3"/>
    <dgm:cxn modelId="{DB21D3B2-D9E5-4C0A-93D0-DFDB2101E034}" type="presOf" srcId="{D1990D8A-57C1-4A26-86DC-FE9C9B36259D}" destId="{CED17D11-A2ED-443C-B4BD-A7E6E9E661C5}" srcOrd="0" destOrd="0" presId="urn:microsoft.com/office/officeart/2005/8/layout/target3"/>
    <dgm:cxn modelId="{29B6BB0D-96AB-4061-A517-F9723278CAEC}" type="presOf" srcId="{6806EF8B-663F-42E6-AFE2-B6DE9B86AC85}" destId="{126A689E-B6D3-4480-9F03-4CA724F9D76B}" srcOrd="0" destOrd="0" presId="urn:microsoft.com/office/officeart/2005/8/layout/target3"/>
    <dgm:cxn modelId="{53F0F0C8-B895-41F0-9DC9-0B1EFC9E0C4E}" type="presOf" srcId="{6806EF8B-663F-42E6-AFE2-B6DE9B86AC85}" destId="{34EA8952-D8D7-4B54-99C5-ABD4DEB9BA3F}" srcOrd="1" destOrd="0" presId="urn:microsoft.com/office/officeart/2005/8/layout/target3"/>
    <dgm:cxn modelId="{1C137DE4-0F0A-4A52-9F61-1951F8492598}" type="presOf" srcId="{63E5E9B1-84FB-48DA-85ED-3F8A1EF4AB21}" destId="{A7CF97A7-7139-4882-B2AD-BB9548C67F45}" srcOrd="1" destOrd="0" presId="urn:microsoft.com/office/officeart/2005/8/layout/target3"/>
    <dgm:cxn modelId="{1EA416ED-DE81-4AB4-80B2-4FC4D23EB076}" type="presOf" srcId="{FCB94FB6-F235-4F70-AA12-02AAAF5BCA34}" destId="{B6C61B49-7135-4745-B09D-B9AB22350E03}" srcOrd="1" destOrd="0" presId="urn:microsoft.com/office/officeart/2005/8/layout/target3"/>
    <dgm:cxn modelId="{785C27B0-0681-4C2C-B363-81E6A8DB0550}" srcId="{D1990D8A-57C1-4A26-86DC-FE9C9B36259D}" destId="{FCB94FB6-F235-4F70-AA12-02AAAF5BCA34}" srcOrd="2" destOrd="0" parTransId="{71766929-4D97-4860-B6B4-D677ED6C2AEA}" sibTransId="{CCE46B72-01F9-4ED9-A9B8-A34E89461F6C}"/>
    <dgm:cxn modelId="{C3B29034-75AD-4C10-A6FA-BA91DD01E48C}" type="presOf" srcId="{FCB94FB6-F235-4F70-AA12-02AAAF5BCA34}" destId="{BBD39918-2E53-493E-A24B-2985258370B8}" srcOrd="0" destOrd="0" presId="urn:microsoft.com/office/officeart/2005/8/layout/target3"/>
    <dgm:cxn modelId="{28089D14-C86F-49AC-9422-109D09732E75}" type="presParOf" srcId="{CED17D11-A2ED-443C-B4BD-A7E6E9E661C5}" destId="{D33A7BA9-B829-4275-B93C-2563390B4016}" srcOrd="0" destOrd="0" presId="urn:microsoft.com/office/officeart/2005/8/layout/target3"/>
    <dgm:cxn modelId="{C767857F-3458-464D-AA81-02964C4E3131}" type="presParOf" srcId="{CED17D11-A2ED-443C-B4BD-A7E6E9E661C5}" destId="{2D4984E1-0BD1-48B0-877D-3236B56D39E5}" srcOrd="1" destOrd="0" presId="urn:microsoft.com/office/officeart/2005/8/layout/target3"/>
    <dgm:cxn modelId="{B8BF16E0-5435-48ED-A990-BF81EEC8F4E7}" type="presParOf" srcId="{CED17D11-A2ED-443C-B4BD-A7E6E9E661C5}" destId="{9F999DA5-DB8B-48C0-A367-ACDD8942B037}" srcOrd="2" destOrd="0" presId="urn:microsoft.com/office/officeart/2005/8/layout/target3"/>
    <dgm:cxn modelId="{1FCB8FC8-3044-40B2-BED6-62E9992A1BA6}" type="presParOf" srcId="{CED17D11-A2ED-443C-B4BD-A7E6E9E661C5}" destId="{05652B5C-1382-4FE2-B662-FDB670824D76}" srcOrd="3" destOrd="0" presId="urn:microsoft.com/office/officeart/2005/8/layout/target3"/>
    <dgm:cxn modelId="{44150D02-12CD-45DE-B775-052C383773B0}" type="presParOf" srcId="{CED17D11-A2ED-443C-B4BD-A7E6E9E661C5}" destId="{E0F8827A-EB1F-4AB4-94E4-ED8F8576D880}" srcOrd="4" destOrd="0" presId="urn:microsoft.com/office/officeart/2005/8/layout/target3"/>
    <dgm:cxn modelId="{BE070EA9-FBCC-474E-A99C-F08079453579}" type="presParOf" srcId="{CED17D11-A2ED-443C-B4BD-A7E6E9E661C5}" destId="{126A689E-B6D3-4480-9F03-4CA724F9D76B}" srcOrd="5" destOrd="0" presId="urn:microsoft.com/office/officeart/2005/8/layout/target3"/>
    <dgm:cxn modelId="{0E742943-E41B-47B4-8AE3-040564229E8F}" type="presParOf" srcId="{CED17D11-A2ED-443C-B4BD-A7E6E9E661C5}" destId="{D065AFBE-4B43-41C6-AA59-E5F7A4590725}" srcOrd="6" destOrd="0" presId="urn:microsoft.com/office/officeart/2005/8/layout/target3"/>
    <dgm:cxn modelId="{018B3AE4-744D-4DF7-8E83-45002ABFC726}" type="presParOf" srcId="{CED17D11-A2ED-443C-B4BD-A7E6E9E661C5}" destId="{37927E40-E4F5-440E-A2B1-C9CFB9EAD357}" srcOrd="7" destOrd="0" presId="urn:microsoft.com/office/officeart/2005/8/layout/target3"/>
    <dgm:cxn modelId="{BC254343-7A5D-49B1-9483-D619FC73896D}" type="presParOf" srcId="{CED17D11-A2ED-443C-B4BD-A7E6E9E661C5}" destId="{BBD39918-2E53-493E-A24B-2985258370B8}" srcOrd="8" destOrd="0" presId="urn:microsoft.com/office/officeart/2005/8/layout/target3"/>
    <dgm:cxn modelId="{D4F23CBA-7243-47DB-BECA-E9299F91F417}" type="presParOf" srcId="{CED17D11-A2ED-443C-B4BD-A7E6E9E661C5}" destId="{A7CF97A7-7139-4882-B2AD-BB9548C67F45}" srcOrd="9" destOrd="0" presId="urn:microsoft.com/office/officeart/2005/8/layout/target3"/>
    <dgm:cxn modelId="{293C8929-2B72-46CE-91AF-20AE44215369}" type="presParOf" srcId="{CED17D11-A2ED-443C-B4BD-A7E6E9E661C5}" destId="{34EA8952-D8D7-4B54-99C5-ABD4DEB9BA3F}" srcOrd="10" destOrd="0" presId="urn:microsoft.com/office/officeart/2005/8/layout/target3"/>
    <dgm:cxn modelId="{819B0411-EB4B-4D45-8A18-3D60F4988BA9}" type="presParOf" srcId="{CED17D11-A2ED-443C-B4BD-A7E6E9E661C5}" destId="{B6C61B49-7135-4745-B09D-B9AB22350E03}" srcOrd="11" destOrd="0" presId="urn:microsoft.com/office/officeart/2005/8/layout/target3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72341A6-39A9-4541-AE87-ED26242B8236}" type="doc">
      <dgm:prSet loTypeId="urn:microsoft.com/office/officeart/2005/8/layout/hProcess11" loCatId="process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9B670443-59FB-4078-AABC-EA8EF382A58A}">
      <dgm:prSet/>
      <dgm:spPr/>
      <dgm:t>
        <a:bodyPr/>
        <a:lstStyle/>
        <a:p>
          <a:pPr rtl="0"/>
          <a:r>
            <a:rPr lang="en-US" dirty="0" err="1" smtClean="0"/>
            <a:t>Proporcionar</a:t>
          </a:r>
          <a:r>
            <a:rPr lang="en-US" dirty="0" smtClean="0"/>
            <a:t> un </a:t>
          </a:r>
          <a:r>
            <a:rPr lang="en-US" b="1" dirty="0" err="1" smtClean="0"/>
            <a:t>Servicio</a:t>
          </a:r>
          <a:r>
            <a:rPr lang="en-US" b="1" dirty="0" smtClean="0"/>
            <a:t> </a:t>
          </a:r>
          <a:r>
            <a:rPr lang="en-US" b="1" dirty="0" err="1" smtClean="0"/>
            <a:t>Educativo</a:t>
          </a:r>
          <a:r>
            <a:rPr lang="en-US" b="1" dirty="0" smtClean="0"/>
            <a:t> </a:t>
          </a:r>
          <a:r>
            <a:rPr lang="en-US" dirty="0" smtClean="0"/>
            <a:t>con </a:t>
          </a:r>
          <a:r>
            <a:rPr lang="en-US" b="1" dirty="0" err="1" smtClean="0"/>
            <a:t>Calidad</a:t>
          </a:r>
          <a:r>
            <a:rPr lang="en-US" dirty="0" smtClean="0"/>
            <a:t>, </a:t>
          </a:r>
          <a:r>
            <a:rPr lang="en-US" dirty="0" err="1" smtClean="0"/>
            <a:t>orientado</a:t>
          </a:r>
          <a:r>
            <a:rPr lang="en-US" dirty="0" smtClean="0"/>
            <a:t> a la </a:t>
          </a:r>
          <a:r>
            <a:rPr lang="en-US" dirty="0" err="1" smtClean="0"/>
            <a:t>satisfacción</a:t>
          </a:r>
          <a:r>
            <a:rPr lang="en-US" dirty="0" smtClean="0"/>
            <a:t> de </a:t>
          </a:r>
          <a:r>
            <a:rPr lang="en-US" dirty="0" err="1" smtClean="0"/>
            <a:t>sus</a:t>
          </a:r>
          <a:r>
            <a:rPr lang="en-US" dirty="0" smtClean="0"/>
            <a:t> </a:t>
          </a:r>
          <a:r>
            <a:rPr lang="en-US" b="1" dirty="0" err="1" smtClean="0"/>
            <a:t>estudiantes</a:t>
          </a:r>
          <a:endParaRPr lang="en-US" b="1" dirty="0"/>
        </a:p>
      </dgm:t>
    </dgm:pt>
    <dgm:pt modelId="{43AFDE95-85D3-4238-86E4-AEEE5AD93B16}" type="parTrans" cxnId="{E1AE7678-4DAF-4C48-A5B1-97BA45994032}">
      <dgm:prSet/>
      <dgm:spPr/>
      <dgm:t>
        <a:bodyPr/>
        <a:lstStyle/>
        <a:p>
          <a:endParaRPr lang="es-ES"/>
        </a:p>
      </dgm:t>
    </dgm:pt>
    <dgm:pt modelId="{86BA8862-313D-4DA6-97F7-E7FBB7579310}" type="sibTrans" cxnId="{E1AE7678-4DAF-4C48-A5B1-97BA45994032}">
      <dgm:prSet/>
      <dgm:spPr/>
      <dgm:t>
        <a:bodyPr/>
        <a:lstStyle/>
        <a:p>
          <a:endParaRPr lang="es-ES"/>
        </a:p>
      </dgm:t>
    </dgm:pt>
    <dgm:pt modelId="{DB401D9E-F57B-4096-AC78-E1B94CE27A77}" type="pres">
      <dgm:prSet presAssocID="{372341A6-39A9-4541-AE87-ED26242B82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F41FBA9-E8BD-4AF5-BAC3-7975656B5E5D}" type="pres">
      <dgm:prSet presAssocID="{372341A6-39A9-4541-AE87-ED26242B8236}" presName="arrow" presStyleLbl="bgShp" presStyleIdx="0" presStyleCnt="1"/>
      <dgm:spPr/>
    </dgm:pt>
    <dgm:pt modelId="{20586416-4E41-44D5-A516-B1B78ABC1BE8}" type="pres">
      <dgm:prSet presAssocID="{372341A6-39A9-4541-AE87-ED26242B8236}" presName="points" presStyleCnt="0"/>
      <dgm:spPr/>
    </dgm:pt>
    <dgm:pt modelId="{6A902E59-03AB-41F2-9D8A-99EA262FD3BA}" type="pres">
      <dgm:prSet presAssocID="{9B670443-59FB-4078-AABC-EA8EF382A58A}" presName="compositeA" presStyleCnt="0"/>
      <dgm:spPr/>
    </dgm:pt>
    <dgm:pt modelId="{09CD81FC-2030-4E19-A643-902496E34132}" type="pres">
      <dgm:prSet presAssocID="{9B670443-59FB-4078-AABC-EA8EF382A58A}" presName="textA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FD73DD-171F-4C52-B440-EAB89FBF6392}" type="pres">
      <dgm:prSet presAssocID="{9B670443-59FB-4078-AABC-EA8EF382A58A}" presName="circleA" presStyleLbl="node1" presStyleIdx="0" presStyleCnt="1"/>
      <dgm:spPr/>
    </dgm:pt>
    <dgm:pt modelId="{104FC32E-FADC-437F-A0EF-0A815E07EAE6}" type="pres">
      <dgm:prSet presAssocID="{9B670443-59FB-4078-AABC-EA8EF382A58A}" presName="spaceA" presStyleCnt="0"/>
      <dgm:spPr/>
    </dgm:pt>
  </dgm:ptLst>
  <dgm:cxnLst>
    <dgm:cxn modelId="{7AD88220-D5BF-44FA-81D8-959D07B3A4C2}" type="presOf" srcId="{9B670443-59FB-4078-AABC-EA8EF382A58A}" destId="{09CD81FC-2030-4E19-A643-902496E34132}" srcOrd="0" destOrd="0" presId="urn:microsoft.com/office/officeart/2005/8/layout/hProcess11"/>
    <dgm:cxn modelId="{AFACC676-67A0-4739-B022-5176CDBB4233}" type="presOf" srcId="{372341A6-39A9-4541-AE87-ED26242B8236}" destId="{DB401D9E-F57B-4096-AC78-E1B94CE27A77}" srcOrd="0" destOrd="0" presId="urn:microsoft.com/office/officeart/2005/8/layout/hProcess11"/>
    <dgm:cxn modelId="{E1AE7678-4DAF-4C48-A5B1-97BA45994032}" srcId="{372341A6-39A9-4541-AE87-ED26242B8236}" destId="{9B670443-59FB-4078-AABC-EA8EF382A58A}" srcOrd="0" destOrd="0" parTransId="{43AFDE95-85D3-4238-86E4-AEEE5AD93B16}" sibTransId="{86BA8862-313D-4DA6-97F7-E7FBB7579310}"/>
    <dgm:cxn modelId="{654925D2-FB05-4F14-A82E-C2FB367F8D36}" type="presParOf" srcId="{DB401D9E-F57B-4096-AC78-E1B94CE27A77}" destId="{4F41FBA9-E8BD-4AF5-BAC3-7975656B5E5D}" srcOrd="0" destOrd="0" presId="urn:microsoft.com/office/officeart/2005/8/layout/hProcess11"/>
    <dgm:cxn modelId="{8F1FD8C7-500A-403E-94EB-63E72EC0303B}" type="presParOf" srcId="{DB401D9E-F57B-4096-AC78-E1B94CE27A77}" destId="{20586416-4E41-44D5-A516-B1B78ABC1BE8}" srcOrd="1" destOrd="0" presId="urn:microsoft.com/office/officeart/2005/8/layout/hProcess11"/>
    <dgm:cxn modelId="{2AF2EA94-45D0-43E6-83BD-E99135FD5357}" type="presParOf" srcId="{20586416-4E41-44D5-A516-B1B78ABC1BE8}" destId="{6A902E59-03AB-41F2-9D8A-99EA262FD3BA}" srcOrd="0" destOrd="0" presId="urn:microsoft.com/office/officeart/2005/8/layout/hProcess11"/>
    <dgm:cxn modelId="{14C9973B-B70B-4548-B668-1E555FF6678F}" type="presParOf" srcId="{6A902E59-03AB-41F2-9D8A-99EA262FD3BA}" destId="{09CD81FC-2030-4E19-A643-902496E34132}" srcOrd="0" destOrd="0" presId="urn:microsoft.com/office/officeart/2005/8/layout/hProcess11"/>
    <dgm:cxn modelId="{08760A56-4B8A-4659-87AA-6B67F19C013D}" type="presParOf" srcId="{6A902E59-03AB-41F2-9D8A-99EA262FD3BA}" destId="{06FD73DD-171F-4C52-B440-EAB89FBF6392}" srcOrd="1" destOrd="0" presId="urn:microsoft.com/office/officeart/2005/8/layout/hProcess11"/>
    <dgm:cxn modelId="{105A1437-DFBA-4DD8-950B-2B9844E4117A}" type="presParOf" srcId="{6A902E59-03AB-41F2-9D8A-99EA262FD3BA}" destId="{104FC32E-FADC-437F-A0EF-0A815E07EAE6}" srcOrd="2" destOrd="0" presId="urn:microsoft.com/office/officeart/2005/8/layout/hProcess1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422A4CD-8113-486F-A408-A941C1E4A12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0D01F5C-1907-4519-B74F-6EE966FD4811}">
      <dgm:prSet/>
      <dgm:spPr/>
      <dgm:t>
        <a:bodyPr/>
        <a:lstStyle/>
        <a:p>
          <a:pPr rtl="0"/>
          <a:r>
            <a:rPr lang="es-ES" b="1" i="1" dirty="0" smtClean="0"/>
            <a:t>Calidad en el Servicio</a:t>
          </a:r>
          <a:endParaRPr lang="es-MX" dirty="0"/>
        </a:p>
      </dgm:t>
    </dgm:pt>
    <dgm:pt modelId="{00434557-1A68-472A-8D4B-5C84DCC7ED9C}" type="parTrans" cxnId="{FC98AE27-9835-4854-95E9-575D60D122E9}">
      <dgm:prSet/>
      <dgm:spPr/>
      <dgm:t>
        <a:bodyPr/>
        <a:lstStyle/>
        <a:p>
          <a:endParaRPr lang="es-ES"/>
        </a:p>
      </dgm:t>
    </dgm:pt>
    <dgm:pt modelId="{88210505-7510-44A5-9E6D-0782DF91857C}" type="sibTrans" cxnId="{FC98AE27-9835-4854-95E9-575D60D122E9}">
      <dgm:prSet/>
      <dgm:spPr/>
      <dgm:t>
        <a:bodyPr/>
        <a:lstStyle/>
        <a:p>
          <a:endParaRPr lang="es-ES"/>
        </a:p>
      </dgm:t>
    </dgm:pt>
    <dgm:pt modelId="{E6E06204-799F-4535-A9C0-856A5F447B16}">
      <dgm:prSet/>
      <dgm:spPr/>
      <dgm:t>
        <a:bodyPr/>
        <a:lstStyle/>
        <a:p>
          <a:r>
            <a:rPr lang="es-ES" i="1" dirty="0" smtClean="0"/>
            <a:t>Diferencia que existe entre las expectativas de los estudiantes y sus percepciones</a:t>
          </a:r>
          <a:r>
            <a:rPr lang="es-ES" dirty="0" smtClean="0"/>
            <a:t>.</a:t>
          </a:r>
          <a:endParaRPr lang="es-ES" dirty="0"/>
        </a:p>
      </dgm:t>
    </dgm:pt>
    <dgm:pt modelId="{5025AD9A-7AA2-4D9C-96DA-4E60F966B743}" type="parTrans" cxnId="{1CFDA3EE-D11B-4EB7-9D98-F70BC4BA174D}">
      <dgm:prSet/>
      <dgm:spPr/>
      <dgm:t>
        <a:bodyPr/>
        <a:lstStyle/>
        <a:p>
          <a:endParaRPr lang="es-ES"/>
        </a:p>
      </dgm:t>
    </dgm:pt>
    <dgm:pt modelId="{6B54A43C-1372-4E17-A378-F27507342964}" type="sibTrans" cxnId="{1CFDA3EE-D11B-4EB7-9D98-F70BC4BA174D}">
      <dgm:prSet/>
      <dgm:spPr/>
      <dgm:t>
        <a:bodyPr/>
        <a:lstStyle/>
        <a:p>
          <a:endParaRPr lang="es-ES"/>
        </a:p>
      </dgm:t>
    </dgm:pt>
    <dgm:pt modelId="{67427664-7E29-48F5-94B4-84FC1ACEBF6C}" type="pres">
      <dgm:prSet presAssocID="{9422A4CD-8113-486F-A408-A941C1E4A12D}" presName="CompostProcess" presStyleCnt="0">
        <dgm:presLayoutVars>
          <dgm:dir/>
          <dgm:resizeHandles val="exact"/>
        </dgm:presLayoutVars>
      </dgm:prSet>
      <dgm:spPr/>
    </dgm:pt>
    <dgm:pt modelId="{A03EF7D8-94BD-48D7-B1AF-865C0F52C3A9}" type="pres">
      <dgm:prSet presAssocID="{9422A4CD-8113-486F-A408-A941C1E4A12D}" presName="arrow" presStyleLbl="bgShp" presStyleIdx="0" presStyleCnt="1"/>
      <dgm:spPr/>
    </dgm:pt>
    <dgm:pt modelId="{C15443EF-8F91-409E-87D6-45FE8C1C44E3}" type="pres">
      <dgm:prSet presAssocID="{9422A4CD-8113-486F-A408-A941C1E4A12D}" presName="linearProcess" presStyleCnt="0"/>
      <dgm:spPr/>
    </dgm:pt>
    <dgm:pt modelId="{83FD7A18-87F2-406A-BFC3-255C1D565368}" type="pres">
      <dgm:prSet presAssocID="{B0D01F5C-1907-4519-B74F-6EE966FD4811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B29620-F1E5-4ADD-BEEA-F7FE5630E3E4}" type="pres">
      <dgm:prSet presAssocID="{88210505-7510-44A5-9E6D-0782DF91857C}" presName="sibTrans" presStyleCnt="0"/>
      <dgm:spPr/>
    </dgm:pt>
    <dgm:pt modelId="{611C67F5-93EC-4CE9-B33E-80B54504DC7F}" type="pres">
      <dgm:prSet presAssocID="{E6E06204-799F-4535-A9C0-856A5F447B16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CFDA3EE-D11B-4EB7-9D98-F70BC4BA174D}" srcId="{9422A4CD-8113-486F-A408-A941C1E4A12D}" destId="{E6E06204-799F-4535-A9C0-856A5F447B16}" srcOrd="1" destOrd="0" parTransId="{5025AD9A-7AA2-4D9C-96DA-4E60F966B743}" sibTransId="{6B54A43C-1372-4E17-A378-F27507342964}"/>
    <dgm:cxn modelId="{4FD18A31-33B8-43CF-B4DD-67F7BD258FFF}" type="presOf" srcId="{9422A4CD-8113-486F-A408-A941C1E4A12D}" destId="{67427664-7E29-48F5-94B4-84FC1ACEBF6C}" srcOrd="0" destOrd="0" presId="urn:microsoft.com/office/officeart/2005/8/layout/hProcess9"/>
    <dgm:cxn modelId="{FC98AE27-9835-4854-95E9-575D60D122E9}" srcId="{9422A4CD-8113-486F-A408-A941C1E4A12D}" destId="{B0D01F5C-1907-4519-B74F-6EE966FD4811}" srcOrd="0" destOrd="0" parTransId="{00434557-1A68-472A-8D4B-5C84DCC7ED9C}" sibTransId="{88210505-7510-44A5-9E6D-0782DF91857C}"/>
    <dgm:cxn modelId="{CBFA4A74-87EC-4F32-B17C-616B440A6756}" type="presOf" srcId="{E6E06204-799F-4535-A9C0-856A5F447B16}" destId="{611C67F5-93EC-4CE9-B33E-80B54504DC7F}" srcOrd="0" destOrd="0" presId="urn:microsoft.com/office/officeart/2005/8/layout/hProcess9"/>
    <dgm:cxn modelId="{A0348C66-C20D-4254-923F-D72ED35737F4}" type="presOf" srcId="{B0D01F5C-1907-4519-B74F-6EE966FD4811}" destId="{83FD7A18-87F2-406A-BFC3-255C1D565368}" srcOrd="0" destOrd="0" presId="urn:microsoft.com/office/officeart/2005/8/layout/hProcess9"/>
    <dgm:cxn modelId="{FBCEAE32-241A-417A-BF48-C00F8EA8AE8E}" type="presParOf" srcId="{67427664-7E29-48F5-94B4-84FC1ACEBF6C}" destId="{A03EF7D8-94BD-48D7-B1AF-865C0F52C3A9}" srcOrd="0" destOrd="0" presId="urn:microsoft.com/office/officeart/2005/8/layout/hProcess9"/>
    <dgm:cxn modelId="{F9E4D680-F9E9-4713-B926-2E9A1D74A436}" type="presParOf" srcId="{67427664-7E29-48F5-94B4-84FC1ACEBF6C}" destId="{C15443EF-8F91-409E-87D6-45FE8C1C44E3}" srcOrd="1" destOrd="0" presId="urn:microsoft.com/office/officeart/2005/8/layout/hProcess9"/>
    <dgm:cxn modelId="{07D8DE83-5467-4A04-ABE8-B49A3A445E91}" type="presParOf" srcId="{C15443EF-8F91-409E-87D6-45FE8C1C44E3}" destId="{83FD7A18-87F2-406A-BFC3-255C1D565368}" srcOrd="0" destOrd="0" presId="urn:microsoft.com/office/officeart/2005/8/layout/hProcess9"/>
    <dgm:cxn modelId="{2DE725C2-595C-4E1B-B0D2-DD00F5254E09}" type="presParOf" srcId="{C15443EF-8F91-409E-87D6-45FE8C1C44E3}" destId="{82B29620-F1E5-4ADD-BEEA-F7FE5630E3E4}" srcOrd="1" destOrd="0" presId="urn:microsoft.com/office/officeart/2005/8/layout/hProcess9"/>
    <dgm:cxn modelId="{B3BF407F-4E14-44FA-8C0A-D7C6E1A79CDF}" type="presParOf" srcId="{C15443EF-8F91-409E-87D6-45FE8C1C44E3}" destId="{611C67F5-93EC-4CE9-B33E-80B54504DC7F}" srcOrd="2" destOrd="0" presId="urn:microsoft.com/office/officeart/2005/8/layout/hProcess9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D761AF-F657-4B3C-B95C-ED33459A65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8110C57-F417-4F2F-B61A-74EC3B37015A}">
      <dgm:prSet/>
      <dgm:spPr/>
      <dgm:t>
        <a:bodyPr/>
        <a:lstStyle/>
        <a:p>
          <a:pPr rtl="0"/>
          <a:r>
            <a:rPr lang="es-MX" dirty="0" smtClean="0"/>
            <a:t>Factores que influyen en las expectativas</a:t>
          </a:r>
          <a:endParaRPr lang="es-ES" dirty="0"/>
        </a:p>
      </dgm:t>
    </dgm:pt>
    <dgm:pt modelId="{D66F82D6-90F0-46F5-8124-9A9535D295D6}" type="parTrans" cxnId="{D096F7E2-83B5-4216-BC06-1759A5165640}">
      <dgm:prSet/>
      <dgm:spPr/>
      <dgm:t>
        <a:bodyPr/>
        <a:lstStyle/>
        <a:p>
          <a:endParaRPr lang="es-ES"/>
        </a:p>
      </dgm:t>
    </dgm:pt>
    <dgm:pt modelId="{BF2DEC91-B3CD-42C2-B645-6C08361F8EA4}" type="sibTrans" cxnId="{D096F7E2-83B5-4216-BC06-1759A5165640}">
      <dgm:prSet/>
      <dgm:spPr/>
      <dgm:t>
        <a:bodyPr/>
        <a:lstStyle/>
        <a:p>
          <a:endParaRPr lang="es-ES"/>
        </a:p>
      </dgm:t>
    </dgm:pt>
    <dgm:pt modelId="{E2D271F1-37AB-46B0-87AA-380B6606C9FB}">
      <dgm:prSet/>
      <dgm:spPr/>
      <dgm:t>
        <a:bodyPr/>
        <a:lstStyle/>
        <a:p>
          <a:pPr rtl="0"/>
          <a:endParaRPr lang="es-MX" dirty="0"/>
        </a:p>
      </dgm:t>
    </dgm:pt>
    <dgm:pt modelId="{F208B6EE-BBE5-45A2-B54B-AA45A5CD559B}" type="parTrans" cxnId="{867D13ED-D536-4295-9A3B-5FF4D3775C50}">
      <dgm:prSet/>
      <dgm:spPr/>
      <dgm:t>
        <a:bodyPr/>
        <a:lstStyle/>
        <a:p>
          <a:endParaRPr lang="es-ES"/>
        </a:p>
      </dgm:t>
    </dgm:pt>
    <dgm:pt modelId="{91868B5E-1B3B-4A72-88F8-B629FBA1AC69}" type="sibTrans" cxnId="{867D13ED-D536-4295-9A3B-5FF4D3775C50}">
      <dgm:prSet/>
      <dgm:spPr/>
      <dgm:t>
        <a:bodyPr/>
        <a:lstStyle/>
        <a:p>
          <a:endParaRPr lang="es-ES"/>
        </a:p>
      </dgm:t>
    </dgm:pt>
    <dgm:pt modelId="{67AFB9BD-2C63-40FF-84B6-A3C7BDD8643C}">
      <dgm:prSet/>
      <dgm:spPr/>
      <dgm:t>
        <a:bodyPr/>
        <a:lstStyle/>
        <a:p>
          <a:pPr rtl="0"/>
          <a:r>
            <a:rPr lang="es-MX" dirty="0" smtClean="0"/>
            <a:t>Recomendaciones boca a boca</a:t>
          </a:r>
          <a:endParaRPr lang="es-ES" dirty="0"/>
        </a:p>
      </dgm:t>
    </dgm:pt>
    <dgm:pt modelId="{480C1733-4DFB-4620-934C-5E999F98634E}" type="parTrans" cxnId="{5295AA2A-2025-4E4E-884D-99DC5CBF1270}">
      <dgm:prSet/>
      <dgm:spPr/>
      <dgm:t>
        <a:bodyPr/>
        <a:lstStyle/>
        <a:p>
          <a:endParaRPr lang="es-ES"/>
        </a:p>
      </dgm:t>
    </dgm:pt>
    <dgm:pt modelId="{ED63E891-37BB-42CC-AB49-15AE2AD5ADDE}" type="sibTrans" cxnId="{5295AA2A-2025-4E4E-884D-99DC5CBF1270}">
      <dgm:prSet/>
      <dgm:spPr/>
      <dgm:t>
        <a:bodyPr/>
        <a:lstStyle/>
        <a:p>
          <a:endParaRPr lang="es-ES"/>
        </a:p>
      </dgm:t>
    </dgm:pt>
    <dgm:pt modelId="{56B95F03-ACE8-4AB8-A0CF-2423314FED8E}">
      <dgm:prSet/>
      <dgm:spPr/>
      <dgm:t>
        <a:bodyPr/>
        <a:lstStyle/>
        <a:p>
          <a:pPr rtl="0"/>
          <a:endParaRPr lang="es-MX" dirty="0"/>
        </a:p>
      </dgm:t>
    </dgm:pt>
    <dgm:pt modelId="{3AF4B6DA-A09D-48CC-A934-EBD8EC6635C3}" type="parTrans" cxnId="{853F73D1-B180-4830-932F-1C9154DD6736}">
      <dgm:prSet/>
      <dgm:spPr/>
      <dgm:t>
        <a:bodyPr/>
        <a:lstStyle/>
        <a:p>
          <a:endParaRPr lang="es-ES"/>
        </a:p>
      </dgm:t>
    </dgm:pt>
    <dgm:pt modelId="{AA2AF41B-24D5-47C9-8DA2-912362E1F952}" type="sibTrans" cxnId="{853F73D1-B180-4830-932F-1C9154DD6736}">
      <dgm:prSet/>
      <dgm:spPr/>
      <dgm:t>
        <a:bodyPr/>
        <a:lstStyle/>
        <a:p>
          <a:endParaRPr lang="es-ES"/>
        </a:p>
      </dgm:t>
    </dgm:pt>
    <dgm:pt modelId="{50F202AF-1CD4-4DCC-B384-47A2DDEA6986}">
      <dgm:prSet/>
      <dgm:spPr/>
      <dgm:t>
        <a:bodyPr/>
        <a:lstStyle/>
        <a:p>
          <a:pPr rtl="0"/>
          <a:r>
            <a:rPr lang="es-MX" dirty="0" smtClean="0"/>
            <a:t>Necesidades individuales de los estudiantes</a:t>
          </a:r>
          <a:endParaRPr lang="es-ES" dirty="0"/>
        </a:p>
      </dgm:t>
    </dgm:pt>
    <dgm:pt modelId="{A3C2516C-CAAF-4162-BCC4-9279DA362841}" type="parTrans" cxnId="{F6B67587-2B9A-434E-A8EA-D90D2FAB0F86}">
      <dgm:prSet/>
      <dgm:spPr/>
      <dgm:t>
        <a:bodyPr/>
        <a:lstStyle/>
        <a:p>
          <a:endParaRPr lang="es-ES"/>
        </a:p>
      </dgm:t>
    </dgm:pt>
    <dgm:pt modelId="{A752ECE2-B958-4A46-ADD9-AB79A786DF6E}" type="sibTrans" cxnId="{F6B67587-2B9A-434E-A8EA-D90D2FAB0F86}">
      <dgm:prSet/>
      <dgm:spPr/>
      <dgm:t>
        <a:bodyPr/>
        <a:lstStyle/>
        <a:p>
          <a:endParaRPr lang="es-ES"/>
        </a:p>
      </dgm:t>
    </dgm:pt>
    <dgm:pt modelId="{F50FF238-2BBD-40F0-84D4-ACE5A45BF775}">
      <dgm:prSet/>
      <dgm:spPr/>
      <dgm:t>
        <a:bodyPr/>
        <a:lstStyle/>
        <a:p>
          <a:pPr rtl="0"/>
          <a:endParaRPr lang="es-MX" dirty="0"/>
        </a:p>
      </dgm:t>
    </dgm:pt>
    <dgm:pt modelId="{834A7794-1482-4CCA-B5F2-3C454764FEA4}" type="parTrans" cxnId="{268DDA9D-0BC6-4B9D-9D01-7C650F5E4599}">
      <dgm:prSet/>
      <dgm:spPr/>
      <dgm:t>
        <a:bodyPr/>
        <a:lstStyle/>
        <a:p>
          <a:endParaRPr lang="es-ES"/>
        </a:p>
      </dgm:t>
    </dgm:pt>
    <dgm:pt modelId="{0F32A0CC-B715-47D3-822D-5BAAF5B6DFCC}" type="sibTrans" cxnId="{268DDA9D-0BC6-4B9D-9D01-7C650F5E4599}">
      <dgm:prSet/>
      <dgm:spPr/>
      <dgm:t>
        <a:bodyPr/>
        <a:lstStyle/>
        <a:p>
          <a:endParaRPr lang="es-ES"/>
        </a:p>
      </dgm:t>
    </dgm:pt>
    <dgm:pt modelId="{D55D3560-44D1-44D6-A188-38FF8ADB0F62}">
      <dgm:prSet/>
      <dgm:spPr/>
      <dgm:t>
        <a:bodyPr/>
        <a:lstStyle/>
        <a:p>
          <a:pPr rtl="0"/>
          <a:r>
            <a:rPr lang="es-MX" dirty="0" smtClean="0"/>
            <a:t>Extensión de las experiencias anteriores</a:t>
          </a:r>
          <a:endParaRPr lang="es-ES" dirty="0"/>
        </a:p>
      </dgm:t>
    </dgm:pt>
    <dgm:pt modelId="{FD8EF8BB-6629-43C4-8425-3BDC474C7690}" type="parTrans" cxnId="{47C00B71-E2D5-4280-A65B-11CA49615D6A}">
      <dgm:prSet/>
      <dgm:spPr/>
      <dgm:t>
        <a:bodyPr/>
        <a:lstStyle/>
        <a:p>
          <a:endParaRPr lang="es-ES"/>
        </a:p>
      </dgm:t>
    </dgm:pt>
    <dgm:pt modelId="{926A611C-522E-4FED-A5A9-3B3549E9190C}" type="sibTrans" cxnId="{47C00B71-E2D5-4280-A65B-11CA49615D6A}">
      <dgm:prSet/>
      <dgm:spPr/>
      <dgm:t>
        <a:bodyPr/>
        <a:lstStyle/>
        <a:p>
          <a:endParaRPr lang="es-ES"/>
        </a:p>
      </dgm:t>
    </dgm:pt>
    <dgm:pt modelId="{C4768BC5-492A-4F50-BC16-47D12F66871D}">
      <dgm:prSet/>
      <dgm:spPr/>
      <dgm:t>
        <a:bodyPr/>
        <a:lstStyle/>
        <a:p>
          <a:pPr rtl="0"/>
          <a:endParaRPr lang="es-MX" dirty="0"/>
        </a:p>
      </dgm:t>
    </dgm:pt>
    <dgm:pt modelId="{16BA3C7D-4941-45A8-BA1E-7B8B390DE1DB}" type="parTrans" cxnId="{9F61E743-6FEE-42FA-95BE-AC117E98449E}">
      <dgm:prSet/>
      <dgm:spPr/>
      <dgm:t>
        <a:bodyPr/>
        <a:lstStyle/>
        <a:p>
          <a:endParaRPr lang="es-ES"/>
        </a:p>
      </dgm:t>
    </dgm:pt>
    <dgm:pt modelId="{BAC20230-A7F4-49CB-8F5B-D7BF830D7761}" type="sibTrans" cxnId="{9F61E743-6FEE-42FA-95BE-AC117E98449E}">
      <dgm:prSet/>
      <dgm:spPr/>
      <dgm:t>
        <a:bodyPr/>
        <a:lstStyle/>
        <a:p>
          <a:endParaRPr lang="es-ES"/>
        </a:p>
      </dgm:t>
    </dgm:pt>
    <dgm:pt modelId="{83F75D8C-CC41-47A3-88D5-EB8CDF019CDF}">
      <dgm:prSet/>
      <dgm:spPr/>
      <dgm:t>
        <a:bodyPr/>
        <a:lstStyle/>
        <a:p>
          <a:pPr rtl="0"/>
          <a:r>
            <a:rPr lang="es-MX" dirty="0" smtClean="0"/>
            <a:t>La comunicación externa, publicidad</a:t>
          </a:r>
          <a:endParaRPr lang="es-ES" dirty="0"/>
        </a:p>
      </dgm:t>
    </dgm:pt>
    <dgm:pt modelId="{3EA23B3F-99EC-4C9C-BEA6-55AD3143E04C}" type="parTrans" cxnId="{50A823EF-C956-4CC0-91B0-4823223CADA4}">
      <dgm:prSet/>
      <dgm:spPr/>
      <dgm:t>
        <a:bodyPr/>
        <a:lstStyle/>
        <a:p>
          <a:endParaRPr lang="es-ES"/>
        </a:p>
      </dgm:t>
    </dgm:pt>
    <dgm:pt modelId="{446DEE42-AC24-41B1-B80C-BD1691F7B284}" type="sibTrans" cxnId="{50A823EF-C956-4CC0-91B0-4823223CADA4}">
      <dgm:prSet/>
      <dgm:spPr/>
      <dgm:t>
        <a:bodyPr/>
        <a:lstStyle/>
        <a:p>
          <a:endParaRPr lang="es-ES"/>
        </a:p>
      </dgm:t>
    </dgm:pt>
    <dgm:pt modelId="{A51BEBC6-2FB0-4116-8506-6BF4A0B69CFA}">
      <dgm:prSet/>
      <dgm:spPr/>
      <dgm:t>
        <a:bodyPr/>
        <a:lstStyle/>
        <a:p>
          <a:pPr rtl="0"/>
          <a:endParaRPr lang="es-ES" dirty="0"/>
        </a:p>
      </dgm:t>
    </dgm:pt>
    <dgm:pt modelId="{2D572DA9-4236-4326-A6A5-2A543A0405A1}" type="parTrans" cxnId="{C643295E-063D-49BB-A38F-92AB5B66F107}">
      <dgm:prSet/>
      <dgm:spPr/>
      <dgm:t>
        <a:bodyPr/>
        <a:lstStyle/>
        <a:p>
          <a:endParaRPr lang="es-ES"/>
        </a:p>
      </dgm:t>
    </dgm:pt>
    <dgm:pt modelId="{FF2ADB03-97B7-4896-ABB4-0A4ED1A4F85C}" type="sibTrans" cxnId="{C643295E-063D-49BB-A38F-92AB5B66F107}">
      <dgm:prSet/>
      <dgm:spPr/>
      <dgm:t>
        <a:bodyPr/>
        <a:lstStyle/>
        <a:p>
          <a:endParaRPr lang="es-ES"/>
        </a:p>
      </dgm:t>
    </dgm:pt>
    <dgm:pt modelId="{A6EEDC46-1C9A-4378-8AD7-9574C792C84D}" type="pres">
      <dgm:prSet presAssocID="{DED761AF-F657-4B3C-B95C-ED33459A656D}" presName="linear" presStyleCnt="0">
        <dgm:presLayoutVars>
          <dgm:animLvl val="lvl"/>
          <dgm:resizeHandles val="exact"/>
        </dgm:presLayoutVars>
      </dgm:prSet>
      <dgm:spPr/>
    </dgm:pt>
    <dgm:pt modelId="{00BC9E00-B395-4856-BD50-F63E202732B1}" type="pres">
      <dgm:prSet presAssocID="{38110C57-F417-4F2F-B61A-74EC3B37015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A7E769B-04AB-440A-AED2-8E9E1D5B6261}" type="pres">
      <dgm:prSet presAssocID="{38110C57-F417-4F2F-B61A-74EC3B37015A}" presName="childText" presStyleLbl="revTx" presStyleIdx="0" presStyleCnt="1">
        <dgm:presLayoutVars>
          <dgm:bulletEnabled val="1"/>
        </dgm:presLayoutVars>
      </dgm:prSet>
      <dgm:spPr/>
    </dgm:pt>
    <dgm:pt modelId="{36C93BE1-B678-4851-8234-E83C8CAA390B}" type="pres">
      <dgm:prSet presAssocID="{A51BEBC6-2FB0-4116-8506-6BF4A0B69CF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67D13ED-D536-4295-9A3B-5FF4D3775C50}" srcId="{38110C57-F417-4F2F-B61A-74EC3B37015A}" destId="{E2D271F1-37AB-46B0-87AA-380B6606C9FB}" srcOrd="0" destOrd="0" parTransId="{F208B6EE-BBE5-45A2-B54B-AA45A5CD559B}" sibTransId="{91868B5E-1B3B-4A72-88F8-B629FBA1AC69}"/>
    <dgm:cxn modelId="{74CBE3F8-F018-4FB8-81F3-B76CEE661A90}" type="presOf" srcId="{56B95F03-ACE8-4AB8-A0CF-2423314FED8E}" destId="{AA7E769B-04AB-440A-AED2-8E9E1D5B6261}" srcOrd="0" destOrd="2" presId="urn:microsoft.com/office/officeart/2005/8/layout/vList2"/>
    <dgm:cxn modelId="{268DDA9D-0BC6-4B9D-9D01-7C650F5E4599}" srcId="{38110C57-F417-4F2F-B61A-74EC3B37015A}" destId="{F50FF238-2BBD-40F0-84D4-ACE5A45BF775}" srcOrd="4" destOrd="0" parTransId="{834A7794-1482-4CCA-B5F2-3C454764FEA4}" sibTransId="{0F32A0CC-B715-47D3-822D-5BAAF5B6DFCC}"/>
    <dgm:cxn modelId="{C643295E-063D-49BB-A38F-92AB5B66F107}" srcId="{DED761AF-F657-4B3C-B95C-ED33459A656D}" destId="{A51BEBC6-2FB0-4116-8506-6BF4A0B69CFA}" srcOrd="1" destOrd="0" parTransId="{2D572DA9-4236-4326-A6A5-2A543A0405A1}" sibTransId="{FF2ADB03-97B7-4896-ABB4-0A4ED1A4F85C}"/>
    <dgm:cxn modelId="{57CDBAF1-6F02-4D76-8BEE-A44BCABCCC1D}" type="presOf" srcId="{F50FF238-2BBD-40F0-84D4-ACE5A45BF775}" destId="{AA7E769B-04AB-440A-AED2-8E9E1D5B6261}" srcOrd="0" destOrd="4" presId="urn:microsoft.com/office/officeart/2005/8/layout/vList2"/>
    <dgm:cxn modelId="{F6B67587-2B9A-434E-A8EA-D90D2FAB0F86}" srcId="{38110C57-F417-4F2F-B61A-74EC3B37015A}" destId="{50F202AF-1CD4-4DCC-B384-47A2DDEA6986}" srcOrd="3" destOrd="0" parTransId="{A3C2516C-CAAF-4162-BCC4-9279DA362841}" sibTransId="{A752ECE2-B958-4A46-ADD9-AB79A786DF6E}"/>
    <dgm:cxn modelId="{63E14CE9-0959-4167-9A54-7CB5F6D189A5}" type="presOf" srcId="{C4768BC5-492A-4F50-BC16-47D12F66871D}" destId="{AA7E769B-04AB-440A-AED2-8E9E1D5B6261}" srcOrd="0" destOrd="6" presId="urn:microsoft.com/office/officeart/2005/8/layout/vList2"/>
    <dgm:cxn modelId="{E7E6BD22-4B61-4938-8812-0E6D22A40619}" type="presOf" srcId="{DED761AF-F657-4B3C-B95C-ED33459A656D}" destId="{A6EEDC46-1C9A-4378-8AD7-9574C792C84D}" srcOrd="0" destOrd="0" presId="urn:microsoft.com/office/officeart/2005/8/layout/vList2"/>
    <dgm:cxn modelId="{379F1051-2B4D-402F-9BAA-59561491D644}" type="presOf" srcId="{A51BEBC6-2FB0-4116-8506-6BF4A0B69CFA}" destId="{36C93BE1-B678-4851-8234-E83C8CAA390B}" srcOrd="0" destOrd="0" presId="urn:microsoft.com/office/officeart/2005/8/layout/vList2"/>
    <dgm:cxn modelId="{5295AA2A-2025-4E4E-884D-99DC5CBF1270}" srcId="{38110C57-F417-4F2F-B61A-74EC3B37015A}" destId="{67AFB9BD-2C63-40FF-84B6-A3C7BDD8643C}" srcOrd="1" destOrd="0" parTransId="{480C1733-4DFB-4620-934C-5E999F98634E}" sibTransId="{ED63E891-37BB-42CC-AB49-15AE2AD5ADDE}"/>
    <dgm:cxn modelId="{8B990096-39EA-44DF-A661-CA0D4E527191}" type="presOf" srcId="{83F75D8C-CC41-47A3-88D5-EB8CDF019CDF}" destId="{AA7E769B-04AB-440A-AED2-8E9E1D5B6261}" srcOrd="0" destOrd="7" presId="urn:microsoft.com/office/officeart/2005/8/layout/vList2"/>
    <dgm:cxn modelId="{D9377729-217E-488F-8DB9-42FBC42FA956}" type="presOf" srcId="{67AFB9BD-2C63-40FF-84B6-A3C7BDD8643C}" destId="{AA7E769B-04AB-440A-AED2-8E9E1D5B6261}" srcOrd="0" destOrd="1" presId="urn:microsoft.com/office/officeart/2005/8/layout/vList2"/>
    <dgm:cxn modelId="{50A823EF-C956-4CC0-91B0-4823223CADA4}" srcId="{38110C57-F417-4F2F-B61A-74EC3B37015A}" destId="{83F75D8C-CC41-47A3-88D5-EB8CDF019CDF}" srcOrd="7" destOrd="0" parTransId="{3EA23B3F-99EC-4C9C-BEA6-55AD3143E04C}" sibTransId="{446DEE42-AC24-41B1-B80C-BD1691F7B284}"/>
    <dgm:cxn modelId="{9F61E743-6FEE-42FA-95BE-AC117E98449E}" srcId="{38110C57-F417-4F2F-B61A-74EC3B37015A}" destId="{C4768BC5-492A-4F50-BC16-47D12F66871D}" srcOrd="6" destOrd="0" parTransId="{16BA3C7D-4941-45A8-BA1E-7B8B390DE1DB}" sibTransId="{BAC20230-A7F4-49CB-8F5B-D7BF830D7761}"/>
    <dgm:cxn modelId="{5972D6F6-9D2E-4CF0-9D2E-C4371D19FDD9}" type="presOf" srcId="{E2D271F1-37AB-46B0-87AA-380B6606C9FB}" destId="{AA7E769B-04AB-440A-AED2-8E9E1D5B6261}" srcOrd="0" destOrd="0" presId="urn:microsoft.com/office/officeart/2005/8/layout/vList2"/>
    <dgm:cxn modelId="{B250B303-D950-4E88-A135-47DBEAB77980}" type="presOf" srcId="{38110C57-F417-4F2F-B61A-74EC3B37015A}" destId="{00BC9E00-B395-4856-BD50-F63E202732B1}" srcOrd="0" destOrd="0" presId="urn:microsoft.com/office/officeart/2005/8/layout/vList2"/>
    <dgm:cxn modelId="{47C00B71-E2D5-4280-A65B-11CA49615D6A}" srcId="{38110C57-F417-4F2F-B61A-74EC3B37015A}" destId="{D55D3560-44D1-44D6-A188-38FF8ADB0F62}" srcOrd="5" destOrd="0" parTransId="{FD8EF8BB-6629-43C4-8425-3BDC474C7690}" sibTransId="{926A611C-522E-4FED-A5A9-3B3549E9190C}"/>
    <dgm:cxn modelId="{853F73D1-B180-4830-932F-1C9154DD6736}" srcId="{38110C57-F417-4F2F-B61A-74EC3B37015A}" destId="{56B95F03-ACE8-4AB8-A0CF-2423314FED8E}" srcOrd="2" destOrd="0" parTransId="{3AF4B6DA-A09D-48CC-A934-EBD8EC6635C3}" sibTransId="{AA2AF41B-24D5-47C9-8DA2-912362E1F952}"/>
    <dgm:cxn modelId="{D096F7E2-83B5-4216-BC06-1759A5165640}" srcId="{DED761AF-F657-4B3C-B95C-ED33459A656D}" destId="{38110C57-F417-4F2F-B61A-74EC3B37015A}" srcOrd="0" destOrd="0" parTransId="{D66F82D6-90F0-46F5-8124-9A9535D295D6}" sibTransId="{BF2DEC91-B3CD-42C2-B645-6C08361F8EA4}"/>
    <dgm:cxn modelId="{45AFE694-F464-40F1-8679-C58C4142B484}" type="presOf" srcId="{D55D3560-44D1-44D6-A188-38FF8ADB0F62}" destId="{AA7E769B-04AB-440A-AED2-8E9E1D5B6261}" srcOrd="0" destOrd="5" presId="urn:microsoft.com/office/officeart/2005/8/layout/vList2"/>
    <dgm:cxn modelId="{8ABD3741-B99E-4F50-8699-9B0E7F1FCA59}" type="presOf" srcId="{50F202AF-1CD4-4DCC-B384-47A2DDEA6986}" destId="{AA7E769B-04AB-440A-AED2-8E9E1D5B6261}" srcOrd="0" destOrd="3" presId="urn:microsoft.com/office/officeart/2005/8/layout/vList2"/>
    <dgm:cxn modelId="{A9E934AF-3A79-4A6B-866C-83F4B91CA4DB}" type="presParOf" srcId="{A6EEDC46-1C9A-4378-8AD7-9574C792C84D}" destId="{00BC9E00-B395-4856-BD50-F63E202732B1}" srcOrd="0" destOrd="0" presId="urn:microsoft.com/office/officeart/2005/8/layout/vList2"/>
    <dgm:cxn modelId="{41044829-7C07-4BB7-A49F-A010B782D6EF}" type="presParOf" srcId="{A6EEDC46-1C9A-4378-8AD7-9574C792C84D}" destId="{AA7E769B-04AB-440A-AED2-8E9E1D5B6261}" srcOrd="1" destOrd="0" presId="urn:microsoft.com/office/officeart/2005/8/layout/vList2"/>
    <dgm:cxn modelId="{45CF70D9-DAAA-4B88-9810-75DC011E3D9C}" type="presParOf" srcId="{A6EEDC46-1C9A-4378-8AD7-9574C792C84D}" destId="{36C93BE1-B678-4851-8234-E83C8CAA390B}" srcOrd="2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A42BE79-D322-4774-BEBF-ACEB28650D12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22F027A-913C-488F-A9E8-B5E96F483812}">
      <dgm:prSet/>
      <dgm:spPr/>
      <dgm:t>
        <a:bodyPr/>
        <a:lstStyle/>
        <a:p>
          <a:pPr rtl="0"/>
          <a:r>
            <a:rPr lang="es-ES" dirty="0" smtClean="0"/>
            <a:t>Elementos tangibles</a:t>
          </a:r>
          <a:endParaRPr lang="es-ES" dirty="0"/>
        </a:p>
      </dgm:t>
    </dgm:pt>
    <dgm:pt modelId="{506EA7B3-6EA6-47C2-BD46-EE21E4D83DBC}" type="parTrans" cxnId="{7F8A1BE8-9B33-4E2C-97F2-9D95C03F8FDF}">
      <dgm:prSet/>
      <dgm:spPr/>
      <dgm:t>
        <a:bodyPr/>
        <a:lstStyle/>
        <a:p>
          <a:endParaRPr lang="es-ES"/>
        </a:p>
      </dgm:t>
    </dgm:pt>
    <dgm:pt modelId="{8B063614-BB2C-46A2-B802-2FDA940F5E76}" type="sibTrans" cxnId="{7F8A1BE8-9B33-4E2C-97F2-9D95C03F8FDF}">
      <dgm:prSet/>
      <dgm:spPr/>
      <dgm:t>
        <a:bodyPr/>
        <a:lstStyle/>
        <a:p>
          <a:endParaRPr lang="es-ES"/>
        </a:p>
      </dgm:t>
    </dgm:pt>
    <dgm:pt modelId="{73A3F82D-BD92-43E1-866C-814875431D49}">
      <dgm:prSet/>
      <dgm:spPr/>
      <dgm:t>
        <a:bodyPr/>
        <a:lstStyle/>
        <a:p>
          <a:pPr rtl="0"/>
          <a:r>
            <a:rPr lang="es-ES" dirty="0" smtClean="0"/>
            <a:t>Apariencia de las instalaciones físicas, equipos, personal y materiales de comunicación</a:t>
          </a:r>
          <a:endParaRPr lang="es-ES" dirty="0"/>
        </a:p>
      </dgm:t>
    </dgm:pt>
    <dgm:pt modelId="{E6AC2678-916C-4AAF-8D7F-BED62FF53AAF}" type="parTrans" cxnId="{243E7734-9DEC-4646-9E6A-3E0771ECD82B}">
      <dgm:prSet/>
      <dgm:spPr/>
      <dgm:t>
        <a:bodyPr/>
        <a:lstStyle/>
        <a:p>
          <a:endParaRPr lang="es-ES"/>
        </a:p>
      </dgm:t>
    </dgm:pt>
    <dgm:pt modelId="{A0933954-C854-4F2E-B731-CD0FF1308B8A}" type="sibTrans" cxnId="{243E7734-9DEC-4646-9E6A-3E0771ECD82B}">
      <dgm:prSet/>
      <dgm:spPr/>
      <dgm:t>
        <a:bodyPr/>
        <a:lstStyle/>
        <a:p>
          <a:endParaRPr lang="es-ES"/>
        </a:p>
      </dgm:t>
    </dgm:pt>
    <dgm:pt modelId="{D38D538F-181D-4045-A2F3-8FC764689C53}">
      <dgm:prSet/>
      <dgm:spPr/>
      <dgm:t>
        <a:bodyPr/>
        <a:lstStyle/>
        <a:p>
          <a:pPr rtl="0"/>
          <a:r>
            <a:rPr lang="es-ES" dirty="0" smtClean="0"/>
            <a:t>Fiabilidad</a:t>
          </a:r>
          <a:endParaRPr lang="es-ES" dirty="0"/>
        </a:p>
      </dgm:t>
    </dgm:pt>
    <dgm:pt modelId="{9EEF1A24-DA26-4DD1-80CB-117A6D4A89F3}" type="parTrans" cxnId="{F68A0DEB-6CE4-4265-A026-FFF9381162D3}">
      <dgm:prSet/>
      <dgm:spPr/>
      <dgm:t>
        <a:bodyPr/>
        <a:lstStyle/>
        <a:p>
          <a:endParaRPr lang="es-ES"/>
        </a:p>
      </dgm:t>
    </dgm:pt>
    <dgm:pt modelId="{2CDCAC6B-54CE-459E-8A3F-4B3CFEC7215F}" type="sibTrans" cxnId="{F68A0DEB-6CE4-4265-A026-FFF9381162D3}">
      <dgm:prSet/>
      <dgm:spPr/>
      <dgm:t>
        <a:bodyPr/>
        <a:lstStyle/>
        <a:p>
          <a:endParaRPr lang="es-ES"/>
        </a:p>
      </dgm:t>
    </dgm:pt>
    <dgm:pt modelId="{97490A09-E7EB-4D9F-9A13-5B97B2CFD52A}">
      <dgm:prSet/>
      <dgm:spPr/>
      <dgm:t>
        <a:bodyPr/>
        <a:lstStyle/>
        <a:p>
          <a:pPr rtl="0"/>
          <a:r>
            <a:rPr lang="es-ES" dirty="0" smtClean="0"/>
            <a:t>Habilidad para realizar el servicio prometido de forma fiable y cuidadosa</a:t>
          </a:r>
          <a:endParaRPr lang="es-ES" dirty="0"/>
        </a:p>
      </dgm:t>
    </dgm:pt>
    <dgm:pt modelId="{6DC7EED3-2BBD-4EC9-B3CD-B3F2ABDEB0E6}" type="parTrans" cxnId="{1FBE37D9-C15F-4D85-B90A-FA38CDF71FDD}">
      <dgm:prSet/>
      <dgm:spPr/>
      <dgm:t>
        <a:bodyPr/>
        <a:lstStyle/>
        <a:p>
          <a:endParaRPr lang="es-ES"/>
        </a:p>
      </dgm:t>
    </dgm:pt>
    <dgm:pt modelId="{6946EE7F-4192-49FF-A103-D369D3795DB1}" type="sibTrans" cxnId="{1FBE37D9-C15F-4D85-B90A-FA38CDF71FDD}">
      <dgm:prSet/>
      <dgm:spPr/>
      <dgm:t>
        <a:bodyPr/>
        <a:lstStyle/>
        <a:p>
          <a:endParaRPr lang="es-ES"/>
        </a:p>
      </dgm:t>
    </dgm:pt>
    <dgm:pt modelId="{25C398D4-B3CE-45B3-A6C1-0211444D4756}">
      <dgm:prSet/>
      <dgm:spPr/>
      <dgm:t>
        <a:bodyPr/>
        <a:lstStyle/>
        <a:p>
          <a:pPr rtl="0"/>
          <a:r>
            <a:rPr lang="es-ES" dirty="0" smtClean="0"/>
            <a:t>Capacidad de respuesta</a:t>
          </a:r>
          <a:endParaRPr lang="es-ES" dirty="0"/>
        </a:p>
      </dgm:t>
    </dgm:pt>
    <dgm:pt modelId="{A193506E-2980-442B-830D-EF98C20C1102}" type="parTrans" cxnId="{7B151FC5-7DD6-4BD7-9CE8-27EA1E241476}">
      <dgm:prSet/>
      <dgm:spPr/>
      <dgm:t>
        <a:bodyPr/>
        <a:lstStyle/>
        <a:p>
          <a:endParaRPr lang="es-ES"/>
        </a:p>
      </dgm:t>
    </dgm:pt>
    <dgm:pt modelId="{27D82665-F6F5-47F7-BE21-0FAA6E9432E5}" type="sibTrans" cxnId="{7B151FC5-7DD6-4BD7-9CE8-27EA1E241476}">
      <dgm:prSet/>
      <dgm:spPr/>
      <dgm:t>
        <a:bodyPr/>
        <a:lstStyle/>
        <a:p>
          <a:endParaRPr lang="es-ES"/>
        </a:p>
      </dgm:t>
    </dgm:pt>
    <dgm:pt modelId="{DF040E49-E34F-475A-83FC-3329D90C4F39}">
      <dgm:prSet/>
      <dgm:spPr/>
      <dgm:t>
        <a:bodyPr/>
        <a:lstStyle/>
        <a:p>
          <a:pPr rtl="0"/>
          <a:r>
            <a:rPr lang="es-ES" dirty="0" smtClean="0"/>
            <a:t>Disposición y voluntad para ayudar a los usuarios y proporcionar un servicio rápido</a:t>
          </a:r>
          <a:endParaRPr lang="es-ES" dirty="0"/>
        </a:p>
      </dgm:t>
    </dgm:pt>
    <dgm:pt modelId="{5654ED88-C8C3-4AB3-AE49-52DDBA43C394}" type="parTrans" cxnId="{D912CD89-BDBB-4DD2-8AD4-10C042A9B85B}">
      <dgm:prSet/>
      <dgm:spPr/>
      <dgm:t>
        <a:bodyPr/>
        <a:lstStyle/>
        <a:p>
          <a:endParaRPr lang="es-ES"/>
        </a:p>
      </dgm:t>
    </dgm:pt>
    <dgm:pt modelId="{EEBEDE19-077F-4F0A-BC5F-6BC93FB4956F}" type="sibTrans" cxnId="{D912CD89-BDBB-4DD2-8AD4-10C042A9B85B}">
      <dgm:prSet/>
      <dgm:spPr/>
      <dgm:t>
        <a:bodyPr/>
        <a:lstStyle/>
        <a:p>
          <a:endParaRPr lang="es-ES"/>
        </a:p>
      </dgm:t>
    </dgm:pt>
    <dgm:pt modelId="{22235082-3B01-42AB-85B5-923EB06EEB98}">
      <dgm:prSet/>
      <dgm:spPr/>
      <dgm:t>
        <a:bodyPr/>
        <a:lstStyle/>
        <a:p>
          <a:pPr rtl="0"/>
          <a:r>
            <a:rPr lang="es-ES" dirty="0" smtClean="0"/>
            <a:t>Seguridad</a:t>
          </a:r>
          <a:endParaRPr lang="es-ES" dirty="0"/>
        </a:p>
      </dgm:t>
    </dgm:pt>
    <dgm:pt modelId="{150326A7-B41B-4E80-AC6E-17AD1628790B}" type="parTrans" cxnId="{3D21F2DE-E788-4690-A270-85BF4F7C515F}">
      <dgm:prSet/>
      <dgm:spPr/>
      <dgm:t>
        <a:bodyPr/>
        <a:lstStyle/>
        <a:p>
          <a:endParaRPr lang="es-ES"/>
        </a:p>
      </dgm:t>
    </dgm:pt>
    <dgm:pt modelId="{B5439FE7-ECDC-4666-913D-615A573904E8}" type="sibTrans" cxnId="{3D21F2DE-E788-4690-A270-85BF4F7C515F}">
      <dgm:prSet/>
      <dgm:spPr/>
      <dgm:t>
        <a:bodyPr/>
        <a:lstStyle/>
        <a:p>
          <a:endParaRPr lang="es-ES"/>
        </a:p>
      </dgm:t>
    </dgm:pt>
    <dgm:pt modelId="{A77527BE-7EB4-42E8-9434-35F42A209A03}">
      <dgm:prSet/>
      <dgm:spPr/>
      <dgm:t>
        <a:bodyPr/>
        <a:lstStyle/>
        <a:p>
          <a:pPr rtl="0"/>
          <a:r>
            <a:rPr lang="es-ES" dirty="0" smtClean="0"/>
            <a:t>Conocimientos y atención mostrados por los empleados y sus habilidades para inspirar credibilidad y confianza</a:t>
          </a:r>
          <a:endParaRPr lang="es-ES" dirty="0"/>
        </a:p>
      </dgm:t>
    </dgm:pt>
    <dgm:pt modelId="{AEDA1968-A2A5-438F-83A2-3CAD4B938855}" type="parTrans" cxnId="{C6564DA7-E363-45E6-820F-9F31BF536B2E}">
      <dgm:prSet/>
      <dgm:spPr/>
      <dgm:t>
        <a:bodyPr/>
        <a:lstStyle/>
        <a:p>
          <a:endParaRPr lang="es-ES"/>
        </a:p>
      </dgm:t>
    </dgm:pt>
    <dgm:pt modelId="{7CB1E532-371C-456F-AB12-0A7B9FF9468B}" type="sibTrans" cxnId="{C6564DA7-E363-45E6-820F-9F31BF536B2E}">
      <dgm:prSet/>
      <dgm:spPr/>
      <dgm:t>
        <a:bodyPr/>
        <a:lstStyle/>
        <a:p>
          <a:endParaRPr lang="es-ES"/>
        </a:p>
      </dgm:t>
    </dgm:pt>
    <dgm:pt modelId="{5BD00968-9AA8-480C-A523-D88725910736}">
      <dgm:prSet/>
      <dgm:spPr/>
      <dgm:t>
        <a:bodyPr/>
        <a:lstStyle/>
        <a:p>
          <a:pPr rtl="0"/>
          <a:r>
            <a:rPr lang="es-ES" dirty="0" smtClean="0"/>
            <a:t>Empatía</a:t>
          </a:r>
          <a:endParaRPr lang="es-ES" dirty="0"/>
        </a:p>
      </dgm:t>
    </dgm:pt>
    <dgm:pt modelId="{4D3D4D70-740A-4089-9F5A-67B3FADE18A4}" type="parTrans" cxnId="{0B65C176-7F89-4ABE-897D-EEBFC5FEA18E}">
      <dgm:prSet/>
      <dgm:spPr/>
      <dgm:t>
        <a:bodyPr/>
        <a:lstStyle/>
        <a:p>
          <a:endParaRPr lang="es-ES"/>
        </a:p>
      </dgm:t>
    </dgm:pt>
    <dgm:pt modelId="{0C0C68D6-FAE6-4EA0-AC0D-A64B66E1C0C5}" type="sibTrans" cxnId="{0B65C176-7F89-4ABE-897D-EEBFC5FEA18E}">
      <dgm:prSet/>
      <dgm:spPr/>
      <dgm:t>
        <a:bodyPr/>
        <a:lstStyle/>
        <a:p>
          <a:endParaRPr lang="es-ES"/>
        </a:p>
      </dgm:t>
    </dgm:pt>
    <dgm:pt modelId="{5CB71579-D736-452A-A107-BB3FF86D52F1}">
      <dgm:prSet/>
      <dgm:spPr/>
      <dgm:t>
        <a:bodyPr/>
        <a:lstStyle/>
        <a:p>
          <a:pPr rtl="0"/>
          <a:r>
            <a:rPr lang="es-ES" dirty="0" smtClean="0"/>
            <a:t>Atención personalizada que ofrecen la institución a los estudiantes considerando sus necesidades</a:t>
          </a:r>
          <a:endParaRPr lang="es-ES" dirty="0"/>
        </a:p>
      </dgm:t>
    </dgm:pt>
    <dgm:pt modelId="{6574EC80-6952-47B0-BDAA-2199FE825683}" type="parTrans" cxnId="{BF970670-DD87-4A0A-9899-939B55B03DF3}">
      <dgm:prSet/>
      <dgm:spPr/>
      <dgm:t>
        <a:bodyPr/>
        <a:lstStyle/>
        <a:p>
          <a:endParaRPr lang="es-ES"/>
        </a:p>
      </dgm:t>
    </dgm:pt>
    <dgm:pt modelId="{E3258E9C-1565-41E7-AA55-1B282555D023}" type="sibTrans" cxnId="{BF970670-DD87-4A0A-9899-939B55B03DF3}">
      <dgm:prSet/>
      <dgm:spPr/>
      <dgm:t>
        <a:bodyPr/>
        <a:lstStyle/>
        <a:p>
          <a:endParaRPr lang="es-ES"/>
        </a:p>
      </dgm:t>
    </dgm:pt>
    <dgm:pt modelId="{271DA39E-2F5F-404F-8585-82DEFD2BE995}" type="pres">
      <dgm:prSet presAssocID="{8A42BE79-D322-4774-BEBF-ACEB28650D1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94E1115-4C1A-4BA7-9B49-130839D6822A}" type="pres">
      <dgm:prSet presAssocID="{B22F027A-913C-488F-A9E8-B5E96F483812}" presName="horFlow" presStyleCnt="0"/>
      <dgm:spPr/>
    </dgm:pt>
    <dgm:pt modelId="{F44D3564-9944-4911-A3AE-E80D92EBE04D}" type="pres">
      <dgm:prSet presAssocID="{B22F027A-913C-488F-A9E8-B5E96F483812}" presName="bigChev" presStyleLbl="node1" presStyleIdx="0" presStyleCnt="5"/>
      <dgm:spPr/>
    </dgm:pt>
    <dgm:pt modelId="{7F4ABDD6-EDC0-423B-A754-D6BC81B89031}" type="pres">
      <dgm:prSet presAssocID="{E6AC2678-916C-4AAF-8D7F-BED62FF53AAF}" presName="parTrans" presStyleCnt="0"/>
      <dgm:spPr/>
    </dgm:pt>
    <dgm:pt modelId="{9F570EBC-FC74-4115-9FE0-23190D9697CC}" type="pres">
      <dgm:prSet presAssocID="{73A3F82D-BD92-43E1-866C-814875431D49}" presName="node" presStyleLbl="alignAccFollowNode1" presStyleIdx="0" presStyleCnt="5" custScaleX="369281">
        <dgm:presLayoutVars>
          <dgm:bulletEnabled val="1"/>
        </dgm:presLayoutVars>
      </dgm:prSet>
      <dgm:spPr/>
    </dgm:pt>
    <dgm:pt modelId="{FB7CB071-AC1B-4F28-8234-B79CE151EA56}" type="pres">
      <dgm:prSet presAssocID="{B22F027A-913C-488F-A9E8-B5E96F483812}" presName="vSp" presStyleCnt="0"/>
      <dgm:spPr/>
    </dgm:pt>
    <dgm:pt modelId="{9381C524-6A7E-400C-B71A-6ABF85C25001}" type="pres">
      <dgm:prSet presAssocID="{D38D538F-181D-4045-A2F3-8FC764689C53}" presName="horFlow" presStyleCnt="0"/>
      <dgm:spPr/>
    </dgm:pt>
    <dgm:pt modelId="{47879AD0-BBA9-4E42-A953-7295DC003725}" type="pres">
      <dgm:prSet presAssocID="{D38D538F-181D-4045-A2F3-8FC764689C53}" presName="bigChev" presStyleLbl="node1" presStyleIdx="1" presStyleCnt="5"/>
      <dgm:spPr/>
    </dgm:pt>
    <dgm:pt modelId="{27B93089-D72D-41DE-BB2C-721C0F4F3237}" type="pres">
      <dgm:prSet presAssocID="{6DC7EED3-2BBD-4EC9-B3CD-B3F2ABDEB0E6}" presName="parTrans" presStyleCnt="0"/>
      <dgm:spPr/>
    </dgm:pt>
    <dgm:pt modelId="{78AF81CD-B1A3-4CCE-818B-19AE4E67EF2D}" type="pres">
      <dgm:prSet presAssocID="{97490A09-E7EB-4D9F-9A13-5B97B2CFD52A}" presName="node" presStyleLbl="alignAccFollowNode1" presStyleIdx="1" presStyleCnt="5" custScaleX="369281">
        <dgm:presLayoutVars>
          <dgm:bulletEnabled val="1"/>
        </dgm:presLayoutVars>
      </dgm:prSet>
      <dgm:spPr/>
    </dgm:pt>
    <dgm:pt modelId="{E0EC6528-69D8-4CF5-A646-18DD1347F847}" type="pres">
      <dgm:prSet presAssocID="{D38D538F-181D-4045-A2F3-8FC764689C53}" presName="vSp" presStyleCnt="0"/>
      <dgm:spPr/>
    </dgm:pt>
    <dgm:pt modelId="{E315DFC5-3F68-434E-8721-D6E798FB0CAC}" type="pres">
      <dgm:prSet presAssocID="{25C398D4-B3CE-45B3-A6C1-0211444D4756}" presName="horFlow" presStyleCnt="0"/>
      <dgm:spPr/>
    </dgm:pt>
    <dgm:pt modelId="{ADB53D3C-E718-4D7B-9C5E-1A06B6FCA64E}" type="pres">
      <dgm:prSet presAssocID="{25C398D4-B3CE-45B3-A6C1-0211444D4756}" presName="bigChev" presStyleLbl="node1" presStyleIdx="2" presStyleCnt="5"/>
      <dgm:spPr/>
    </dgm:pt>
    <dgm:pt modelId="{5717503A-2348-481A-B7C3-E0C036F1E895}" type="pres">
      <dgm:prSet presAssocID="{5654ED88-C8C3-4AB3-AE49-52DDBA43C394}" presName="parTrans" presStyleCnt="0"/>
      <dgm:spPr/>
    </dgm:pt>
    <dgm:pt modelId="{BFE89D00-C449-46F7-A650-48E3543EF589}" type="pres">
      <dgm:prSet presAssocID="{DF040E49-E34F-475A-83FC-3329D90C4F39}" presName="node" presStyleLbl="alignAccFollowNode1" presStyleIdx="2" presStyleCnt="5" custScaleX="369281">
        <dgm:presLayoutVars>
          <dgm:bulletEnabled val="1"/>
        </dgm:presLayoutVars>
      </dgm:prSet>
      <dgm:spPr/>
    </dgm:pt>
    <dgm:pt modelId="{1FDC5321-8191-4EEA-BFC8-46963C880B3E}" type="pres">
      <dgm:prSet presAssocID="{25C398D4-B3CE-45B3-A6C1-0211444D4756}" presName="vSp" presStyleCnt="0"/>
      <dgm:spPr/>
    </dgm:pt>
    <dgm:pt modelId="{AF6F3B70-4380-4AAC-ABE2-9EF6165D6C7E}" type="pres">
      <dgm:prSet presAssocID="{22235082-3B01-42AB-85B5-923EB06EEB98}" presName="horFlow" presStyleCnt="0"/>
      <dgm:spPr/>
    </dgm:pt>
    <dgm:pt modelId="{6EE1006A-3A6C-41B2-90CC-B74E4AACE524}" type="pres">
      <dgm:prSet presAssocID="{22235082-3B01-42AB-85B5-923EB06EEB98}" presName="bigChev" presStyleLbl="node1" presStyleIdx="3" presStyleCnt="5"/>
      <dgm:spPr/>
    </dgm:pt>
    <dgm:pt modelId="{781C2EF6-4167-4AFE-9544-892DCF6C8F03}" type="pres">
      <dgm:prSet presAssocID="{AEDA1968-A2A5-438F-83A2-3CAD4B938855}" presName="parTrans" presStyleCnt="0"/>
      <dgm:spPr/>
    </dgm:pt>
    <dgm:pt modelId="{DF294A12-31B2-4B81-801D-77F9CC8DCBA5}" type="pres">
      <dgm:prSet presAssocID="{A77527BE-7EB4-42E8-9434-35F42A209A03}" presName="node" presStyleLbl="alignAccFollowNode1" presStyleIdx="3" presStyleCnt="5" custScaleX="369281">
        <dgm:presLayoutVars>
          <dgm:bulletEnabled val="1"/>
        </dgm:presLayoutVars>
      </dgm:prSet>
      <dgm:spPr/>
    </dgm:pt>
    <dgm:pt modelId="{D82B58C0-084F-4872-966F-B49AFAA6A4E4}" type="pres">
      <dgm:prSet presAssocID="{22235082-3B01-42AB-85B5-923EB06EEB98}" presName="vSp" presStyleCnt="0"/>
      <dgm:spPr/>
    </dgm:pt>
    <dgm:pt modelId="{AC5D15A9-FBDB-4E7E-B9D7-91FA9CFBD97A}" type="pres">
      <dgm:prSet presAssocID="{5BD00968-9AA8-480C-A523-D88725910736}" presName="horFlow" presStyleCnt="0"/>
      <dgm:spPr/>
    </dgm:pt>
    <dgm:pt modelId="{705488F6-0766-4C14-92F4-3A9B17FCCAE8}" type="pres">
      <dgm:prSet presAssocID="{5BD00968-9AA8-480C-A523-D88725910736}" presName="bigChev" presStyleLbl="node1" presStyleIdx="4" presStyleCnt="5"/>
      <dgm:spPr/>
    </dgm:pt>
    <dgm:pt modelId="{57A52C2D-6843-44D9-8B5E-E2A1CA2DF760}" type="pres">
      <dgm:prSet presAssocID="{6574EC80-6952-47B0-BDAA-2199FE825683}" presName="parTrans" presStyleCnt="0"/>
      <dgm:spPr/>
    </dgm:pt>
    <dgm:pt modelId="{C653632F-E639-42C7-A17D-CAA729ECB5C1}" type="pres">
      <dgm:prSet presAssocID="{5CB71579-D736-452A-A107-BB3FF86D52F1}" presName="node" presStyleLbl="alignAccFollowNode1" presStyleIdx="4" presStyleCnt="5" custScaleX="3692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F8A1BE8-9B33-4E2C-97F2-9D95C03F8FDF}" srcId="{8A42BE79-D322-4774-BEBF-ACEB28650D12}" destId="{B22F027A-913C-488F-A9E8-B5E96F483812}" srcOrd="0" destOrd="0" parTransId="{506EA7B3-6EA6-47C2-BD46-EE21E4D83DBC}" sibTransId="{8B063614-BB2C-46A2-B802-2FDA940F5E76}"/>
    <dgm:cxn modelId="{9658594B-7313-4B5A-BF93-6660C2CDB257}" type="presOf" srcId="{97490A09-E7EB-4D9F-9A13-5B97B2CFD52A}" destId="{78AF81CD-B1A3-4CCE-818B-19AE4E67EF2D}" srcOrd="0" destOrd="0" presId="urn:microsoft.com/office/officeart/2005/8/layout/lProcess3"/>
    <dgm:cxn modelId="{CE4EA633-7473-4930-8583-0D974B9E06D9}" type="presOf" srcId="{73A3F82D-BD92-43E1-866C-814875431D49}" destId="{9F570EBC-FC74-4115-9FE0-23190D9697CC}" srcOrd="0" destOrd="0" presId="urn:microsoft.com/office/officeart/2005/8/layout/lProcess3"/>
    <dgm:cxn modelId="{7B151FC5-7DD6-4BD7-9CE8-27EA1E241476}" srcId="{8A42BE79-D322-4774-BEBF-ACEB28650D12}" destId="{25C398D4-B3CE-45B3-A6C1-0211444D4756}" srcOrd="2" destOrd="0" parTransId="{A193506E-2980-442B-830D-EF98C20C1102}" sibTransId="{27D82665-F6F5-47F7-BE21-0FAA6E9432E5}"/>
    <dgm:cxn modelId="{FE98D91B-8319-440A-9650-023DB40C4990}" type="presOf" srcId="{A77527BE-7EB4-42E8-9434-35F42A209A03}" destId="{DF294A12-31B2-4B81-801D-77F9CC8DCBA5}" srcOrd="0" destOrd="0" presId="urn:microsoft.com/office/officeart/2005/8/layout/lProcess3"/>
    <dgm:cxn modelId="{C6564DA7-E363-45E6-820F-9F31BF536B2E}" srcId="{22235082-3B01-42AB-85B5-923EB06EEB98}" destId="{A77527BE-7EB4-42E8-9434-35F42A209A03}" srcOrd="0" destOrd="0" parTransId="{AEDA1968-A2A5-438F-83A2-3CAD4B938855}" sibTransId="{7CB1E532-371C-456F-AB12-0A7B9FF9468B}"/>
    <dgm:cxn modelId="{96B0CE93-0719-48A2-A2B1-A1333DC84D61}" type="presOf" srcId="{25C398D4-B3CE-45B3-A6C1-0211444D4756}" destId="{ADB53D3C-E718-4D7B-9C5E-1A06B6FCA64E}" srcOrd="0" destOrd="0" presId="urn:microsoft.com/office/officeart/2005/8/layout/lProcess3"/>
    <dgm:cxn modelId="{D912CD89-BDBB-4DD2-8AD4-10C042A9B85B}" srcId="{25C398D4-B3CE-45B3-A6C1-0211444D4756}" destId="{DF040E49-E34F-475A-83FC-3329D90C4F39}" srcOrd="0" destOrd="0" parTransId="{5654ED88-C8C3-4AB3-AE49-52DDBA43C394}" sibTransId="{EEBEDE19-077F-4F0A-BC5F-6BC93FB4956F}"/>
    <dgm:cxn modelId="{DD4BDC1E-DB2A-4D32-8FB2-800281F87F23}" type="presOf" srcId="{22235082-3B01-42AB-85B5-923EB06EEB98}" destId="{6EE1006A-3A6C-41B2-90CC-B74E4AACE524}" srcOrd="0" destOrd="0" presId="urn:microsoft.com/office/officeart/2005/8/layout/lProcess3"/>
    <dgm:cxn modelId="{C50C1CAF-76CC-461E-A549-3F124BB86976}" type="presOf" srcId="{B22F027A-913C-488F-A9E8-B5E96F483812}" destId="{F44D3564-9944-4911-A3AE-E80D92EBE04D}" srcOrd="0" destOrd="0" presId="urn:microsoft.com/office/officeart/2005/8/layout/lProcess3"/>
    <dgm:cxn modelId="{0B65C176-7F89-4ABE-897D-EEBFC5FEA18E}" srcId="{8A42BE79-D322-4774-BEBF-ACEB28650D12}" destId="{5BD00968-9AA8-480C-A523-D88725910736}" srcOrd="4" destOrd="0" parTransId="{4D3D4D70-740A-4089-9F5A-67B3FADE18A4}" sibTransId="{0C0C68D6-FAE6-4EA0-AC0D-A64B66E1C0C5}"/>
    <dgm:cxn modelId="{2D0B6D1C-4405-4360-90CF-2F7D299E66B6}" type="presOf" srcId="{D38D538F-181D-4045-A2F3-8FC764689C53}" destId="{47879AD0-BBA9-4E42-A953-7295DC003725}" srcOrd="0" destOrd="0" presId="urn:microsoft.com/office/officeart/2005/8/layout/lProcess3"/>
    <dgm:cxn modelId="{3D21F2DE-E788-4690-A270-85BF4F7C515F}" srcId="{8A42BE79-D322-4774-BEBF-ACEB28650D12}" destId="{22235082-3B01-42AB-85B5-923EB06EEB98}" srcOrd="3" destOrd="0" parTransId="{150326A7-B41B-4E80-AC6E-17AD1628790B}" sibTransId="{B5439FE7-ECDC-4666-913D-615A573904E8}"/>
    <dgm:cxn modelId="{D0040C0A-A3EA-4559-A5E4-057D52F60B81}" type="presOf" srcId="{5CB71579-D736-452A-A107-BB3FF86D52F1}" destId="{C653632F-E639-42C7-A17D-CAA729ECB5C1}" srcOrd="0" destOrd="0" presId="urn:microsoft.com/office/officeart/2005/8/layout/lProcess3"/>
    <dgm:cxn modelId="{804246DB-AA0B-4EB7-916F-B69CBEE78273}" type="presOf" srcId="{5BD00968-9AA8-480C-A523-D88725910736}" destId="{705488F6-0766-4C14-92F4-3A9B17FCCAE8}" srcOrd="0" destOrd="0" presId="urn:microsoft.com/office/officeart/2005/8/layout/lProcess3"/>
    <dgm:cxn modelId="{1FBE37D9-C15F-4D85-B90A-FA38CDF71FDD}" srcId="{D38D538F-181D-4045-A2F3-8FC764689C53}" destId="{97490A09-E7EB-4D9F-9A13-5B97B2CFD52A}" srcOrd="0" destOrd="0" parTransId="{6DC7EED3-2BBD-4EC9-B3CD-B3F2ABDEB0E6}" sibTransId="{6946EE7F-4192-49FF-A103-D369D3795DB1}"/>
    <dgm:cxn modelId="{3EBEA6DA-AA06-456A-B86E-3A118F2F2935}" type="presOf" srcId="{8A42BE79-D322-4774-BEBF-ACEB28650D12}" destId="{271DA39E-2F5F-404F-8585-82DEFD2BE995}" srcOrd="0" destOrd="0" presId="urn:microsoft.com/office/officeart/2005/8/layout/lProcess3"/>
    <dgm:cxn modelId="{F68A0DEB-6CE4-4265-A026-FFF9381162D3}" srcId="{8A42BE79-D322-4774-BEBF-ACEB28650D12}" destId="{D38D538F-181D-4045-A2F3-8FC764689C53}" srcOrd="1" destOrd="0" parTransId="{9EEF1A24-DA26-4DD1-80CB-117A6D4A89F3}" sibTransId="{2CDCAC6B-54CE-459E-8A3F-4B3CFEC7215F}"/>
    <dgm:cxn modelId="{243E7734-9DEC-4646-9E6A-3E0771ECD82B}" srcId="{B22F027A-913C-488F-A9E8-B5E96F483812}" destId="{73A3F82D-BD92-43E1-866C-814875431D49}" srcOrd="0" destOrd="0" parTransId="{E6AC2678-916C-4AAF-8D7F-BED62FF53AAF}" sibTransId="{A0933954-C854-4F2E-B731-CD0FF1308B8A}"/>
    <dgm:cxn modelId="{BF970670-DD87-4A0A-9899-939B55B03DF3}" srcId="{5BD00968-9AA8-480C-A523-D88725910736}" destId="{5CB71579-D736-452A-A107-BB3FF86D52F1}" srcOrd="0" destOrd="0" parTransId="{6574EC80-6952-47B0-BDAA-2199FE825683}" sibTransId="{E3258E9C-1565-41E7-AA55-1B282555D023}"/>
    <dgm:cxn modelId="{CAF695A7-B926-4E77-9457-EB9EDB29E3E0}" type="presOf" srcId="{DF040E49-E34F-475A-83FC-3329D90C4F39}" destId="{BFE89D00-C449-46F7-A650-48E3543EF589}" srcOrd="0" destOrd="0" presId="urn:microsoft.com/office/officeart/2005/8/layout/lProcess3"/>
    <dgm:cxn modelId="{D6B59C4C-19B3-41AB-BA6C-694AA042727C}" type="presParOf" srcId="{271DA39E-2F5F-404F-8585-82DEFD2BE995}" destId="{794E1115-4C1A-4BA7-9B49-130839D6822A}" srcOrd="0" destOrd="0" presId="urn:microsoft.com/office/officeart/2005/8/layout/lProcess3"/>
    <dgm:cxn modelId="{BAB59BA1-E8C4-413F-98CD-34EFA1362F8C}" type="presParOf" srcId="{794E1115-4C1A-4BA7-9B49-130839D6822A}" destId="{F44D3564-9944-4911-A3AE-E80D92EBE04D}" srcOrd="0" destOrd="0" presId="urn:microsoft.com/office/officeart/2005/8/layout/lProcess3"/>
    <dgm:cxn modelId="{31C5D9D4-C894-446A-9C2F-7838C61632FC}" type="presParOf" srcId="{794E1115-4C1A-4BA7-9B49-130839D6822A}" destId="{7F4ABDD6-EDC0-423B-A754-D6BC81B89031}" srcOrd="1" destOrd="0" presId="urn:microsoft.com/office/officeart/2005/8/layout/lProcess3"/>
    <dgm:cxn modelId="{9A0BD1F1-CF0D-4475-8A89-9792511280C6}" type="presParOf" srcId="{794E1115-4C1A-4BA7-9B49-130839D6822A}" destId="{9F570EBC-FC74-4115-9FE0-23190D9697CC}" srcOrd="2" destOrd="0" presId="urn:microsoft.com/office/officeart/2005/8/layout/lProcess3"/>
    <dgm:cxn modelId="{A3B1EDF6-97D8-4338-ADC6-CE27874C0694}" type="presParOf" srcId="{271DA39E-2F5F-404F-8585-82DEFD2BE995}" destId="{FB7CB071-AC1B-4F28-8234-B79CE151EA56}" srcOrd="1" destOrd="0" presId="urn:microsoft.com/office/officeart/2005/8/layout/lProcess3"/>
    <dgm:cxn modelId="{8DB5B0E0-EEC8-44BA-896E-989F5A28D904}" type="presParOf" srcId="{271DA39E-2F5F-404F-8585-82DEFD2BE995}" destId="{9381C524-6A7E-400C-B71A-6ABF85C25001}" srcOrd="2" destOrd="0" presId="urn:microsoft.com/office/officeart/2005/8/layout/lProcess3"/>
    <dgm:cxn modelId="{3EBE9094-3441-432D-98D0-19AEE3BF274A}" type="presParOf" srcId="{9381C524-6A7E-400C-B71A-6ABF85C25001}" destId="{47879AD0-BBA9-4E42-A953-7295DC003725}" srcOrd="0" destOrd="0" presId="urn:microsoft.com/office/officeart/2005/8/layout/lProcess3"/>
    <dgm:cxn modelId="{63559C21-4C83-4EF3-8F07-3EB20D470604}" type="presParOf" srcId="{9381C524-6A7E-400C-B71A-6ABF85C25001}" destId="{27B93089-D72D-41DE-BB2C-721C0F4F3237}" srcOrd="1" destOrd="0" presId="urn:microsoft.com/office/officeart/2005/8/layout/lProcess3"/>
    <dgm:cxn modelId="{B6DA1895-90C6-4207-80D7-003DD8C35BA4}" type="presParOf" srcId="{9381C524-6A7E-400C-B71A-6ABF85C25001}" destId="{78AF81CD-B1A3-4CCE-818B-19AE4E67EF2D}" srcOrd="2" destOrd="0" presId="urn:microsoft.com/office/officeart/2005/8/layout/lProcess3"/>
    <dgm:cxn modelId="{928F50E1-54AE-479F-BA01-DBA31D4CF1C7}" type="presParOf" srcId="{271DA39E-2F5F-404F-8585-82DEFD2BE995}" destId="{E0EC6528-69D8-4CF5-A646-18DD1347F847}" srcOrd="3" destOrd="0" presId="urn:microsoft.com/office/officeart/2005/8/layout/lProcess3"/>
    <dgm:cxn modelId="{2B11BF6B-6D3E-462D-885F-98751AAF59D5}" type="presParOf" srcId="{271DA39E-2F5F-404F-8585-82DEFD2BE995}" destId="{E315DFC5-3F68-434E-8721-D6E798FB0CAC}" srcOrd="4" destOrd="0" presId="urn:microsoft.com/office/officeart/2005/8/layout/lProcess3"/>
    <dgm:cxn modelId="{438893A6-B8A9-47B4-9C29-EC8B5C33633A}" type="presParOf" srcId="{E315DFC5-3F68-434E-8721-D6E798FB0CAC}" destId="{ADB53D3C-E718-4D7B-9C5E-1A06B6FCA64E}" srcOrd="0" destOrd="0" presId="urn:microsoft.com/office/officeart/2005/8/layout/lProcess3"/>
    <dgm:cxn modelId="{FA22AA5B-657B-4A17-A17A-6B61227C97C3}" type="presParOf" srcId="{E315DFC5-3F68-434E-8721-D6E798FB0CAC}" destId="{5717503A-2348-481A-B7C3-E0C036F1E895}" srcOrd="1" destOrd="0" presId="urn:microsoft.com/office/officeart/2005/8/layout/lProcess3"/>
    <dgm:cxn modelId="{89DDB10E-D84F-46A9-8DFC-10D2413DF46A}" type="presParOf" srcId="{E315DFC5-3F68-434E-8721-D6E798FB0CAC}" destId="{BFE89D00-C449-46F7-A650-48E3543EF589}" srcOrd="2" destOrd="0" presId="urn:microsoft.com/office/officeart/2005/8/layout/lProcess3"/>
    <dgm:cxn modelId="{116476A4-31F6-4B18-9845-1D78AC3C7B78}" type="presParOf" srcId="{271DA39E-2F5F-404F-8585-82DEFD2BE995}" destId="{1FDC5321-8191-4EEA-BFC8-46963C880B3E}" srcOrd="5" destOrd="0" presId="urn:microsoft.com/office/officeart/2005/8/layout/lProcess3"/>
    <dgm:cxn modelId="{AFEAA2FD-599B-4B65-9E84-15F7E2A05FFC}" type="presParOf" srcId="{271DA39E-2F5F-404F-8585-82DEFD2BE995}" destId="{AF6F3B70-4380-4AAC-ABE2-9EF6165D6C7E}" srcOrd="6" destOrd="0" presId="urn:microsoft.com/office/officeart/2005/8/layout/lProcess3"/>
    <dgm:cxn modelId="{4EA0E76B-A539-44A0-A808-91DCC8A0DC27}" type="presParOf" srcId="{AF6F3B70-4380-4AAC-ABE2-9EF6165D6C7E}" destId="{6EE1006A-3A6C-41B2-90CC-B74E4AACE524}" srcOrd="0" destOrd="0" presId="urn:microsoft.com/office/officeart/2005/8/layout/lProcess3"/>
    <dgm:cxn modelId="{2A2A3E18-F917-41C0-980A-6D581C559CE5}" type="presParOf" srcId="{AF6F3B70-4380-4AAC-ABE2-9EF6165D6C7E}" destId="{781C2EF6-4167-4AFE-9544-892DCF6C8F03}" srcOrd="1" destOrd="0" presId="urn:microsoft.com/office/officeart/2005/8/layout/lProcess3"/>
    <dgm:cxn modelId="{88FE4E54-1CDA-4F07-86D3-3C00685B9F22}" type="presParOf" srcId="{AF6F3B70-4380-4AAC-ABE2-9EF6165D6C7E}" destId="{DF294A12-31B2-4B81-801D-77F9CC8DCBA5}" srcOrd="2" destOrd="0" presId="urn:microsoft.com/office/officeart/2005/8/layout/lProcess3"/>
    <dgm:cxn modelId="{42519943-E57C-48CD-AD7C-D0820D34290C}" type="presParOf" srcId="{271DA39E-2F5F-404F-8585-82DEFD2BE995}" destId="{D82B58C0-084F-4872-966F-B49AFAA6A4E4}" srcOrd="7" destOrd="0" presId="urn:microsoft.com/office/officeart/2005/8/layout/lProcess3"/>
    <dgm:cxn modelId="{34699D91-D687-4974-86F9-1353BE031CC6}" type="presParOf" srcId="{271DA39E-2F5F-404F-8585-82DEFD2BE995}" destId="{AC5D15A9-FBDB-4E7E-B9D7-91FA9CFBD97A}" srcOrd="8" destOrd="0" presId="urn:microsoft.com/office/officeart/2005/8/layout/lProcess3"/>
    <dgm:cxn modelId="{4A192349-6040-4BA1-BFA9-7174B61A5660}" type="presParOf" srcId="{AC5D15A9-FBDB-4E7E-B9D7-91FA9CFBD97A}" destId="{705488F6-0766-4C14-92F4-3A9B17FCCAE8}" srcOrd="0" destOrd="0" presId="urn:microsoft.com/office/officeart/2005/8/layout/lProcess3"/>
    <dgm:cxn modelId="{5B1BC1E8-06B7-4BB8-BDEC-7A9529461FBF}" type="presParOf" srcId="{AC5D15A9-FBDB-4E7E-B9D7-91FA9CFBD97A}" destId="{57A52C2D-6843-44D9-8B5E-E2A1CA2DF760}" srcOrd="1" destOrd="0" presId="urn:microsoft.com/office/officeart/2005/8/layout/lProcess3"/>
    <dgm:cxn modelId="{CE759549-CB84-46AB-BCFC-C04D2D61BB57}" type="presParOf" srcId="{AC5D15A9-FBDB-4E7E-B9D7-91FA9CFBD97A}" destId="{C653632F-E639-42C7-A17D-CAA729ECB5C1}" srcOrd="2" destOrd="0" presId="urn:microsoft.com/office/officeart/2005/8/layout/lProcess3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6096EBE-1875-4A4E-BC65-48D78478D149}" type="doc">
      <dgm:prSet loTypeId="urn:microsoft.com/office/officeart/2005/8/layout/radial6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7C1854E-35A1-4CD0-84A6-8D238D58F61A}">
      <dgm:prSet/>
      <dgm:spPr/>
      <dgm:t>
        <a:bodyPr/>
        <a:lstStyle/>
        <a:p>
          <a:pPr rtl="0"/>
          <a:r>
            <a:rPr lang="es-ES" dirty="0" smtClean="0"/>
            <a:t>Servicio Educativo</a:t>
          </a:r>
          <a:endParaRPr lang="es-ES" dirty="0"/>
        </a:p>
      </dgm:t>
    </dgm:pt>
    <dgm:pt modelId="{F44ED0D4-9499-4DC4-AFDC-0507B74C469C}" type="parTrans" cxnId="{82E8DD67-5C84-4D5E-B101-29AB7F36366A}">
      <dgm:prSet/>
      <dgm:spPr/>
      <dgm:t>
        <a:bodyPr/>
        <a:lstStyle/>
        <a:p>
          <a:endParaRPr lang="es-ES"/>
        </a:p>
      </dgm:t>
    </dgm:pt>
    <dgm:pt modelId="{367E29EA-7971-4F85-980B-708C6B62A447}" type="sibTrans" cxnId="{82E8DD67-5C84-4D5E-B101-29AB7F36366A}">
      <dgm:prSet/>
      <dgm:spPr/>
      <dgm:t>
        <a:bodyPr/>
        <a:lstStyle/>
        <a:p>
          <a:endParaRPr lang="es-ES"/>
        </a:p>
      </dgm:t>
    </dgm:pt>
    <dgm:pt modelId="{5FF65B78-DE9A-4184-8089-E6CEBFEFAECA}">
      <dgm:prSet custT="1"/>
      <dgm:spPr/>
      <dgm:t>
        <a:bodyPr/>
        <a:lstStyle/>
        <a:p>
          <a:pPr rtl="0"/>
          <a:r>
            <a:rPr lang="es-ES" sz="1600" dirty="0" smtClean="0"/>
            <a:t>Académico</a:t>
          </a:r>
          <a:endParaRPr lang="es-ES" sz="1600" dirty="0"/>
        </a:p>
      </dgm:t>
    </dgm:pt>
    <dgm:pt modelId="{3BA64DD5-6EF6-497F-8D2F-76A7F778D983}" type="parTrans" cxnId="{5DE8962A-A862-4BF2-93CF-4FEF22527FC9}">
      <dgm:prSet/>
      <dgm:spPr/>
      <dgm:t>
        <a:bodyPr/>
        <a:lstStyle/>
        <a:p>
          <a:endParaRPr lang="es-ES"/>
        </a:p>
      </dgm:t>
    </dgm:pt>
    <dgm:pt modelId="{E5DBA960-7D00-4D01-B72E-104739B4E9DF}" type="sibTrans" cxnId="{5DE8962A-A862-4BF2-93CF-4FEF22527FC9}">
      <dgm:prSet/>
      <dgm:spPr/>
      <dgm:t>
        <a:bodyPr/>
        <a:lstStyle/>
        <a:p>
          <a:endParaRPr lang="es-ES"/>
        </a:p>
      </dgm:t>
    </dgm:pt>
    <dgm:pt modelId="{5850D1EB-188A-4625-9037-B3F8B7A33ED6}">
      <dgm:prSet custT="1"/>
      <dgm:spPr/>
      <dgm:t>
        <a:bodyPr/>
        <a:lstStyle/>
        <a:p>
          <a:pPr rtl="0"/>
          <a:r>
            <a:rPr lang="es-ES" sz="1600" dirty="0" smtClean="0"/>
            <a:t>Vinculación</a:t>
          </a:r>
          <a:endParaRPr lang="es-ES" sz="1600" dirty="0"/>
        </a:p>
      </dgm:t>
    </dgm:pt>
    <dgm:pt modelId="{AE46294B-3A5C-4FAE-ACEE-0F18C920C80F}" type="parTrans" cxnId="{AFF6E156-3687-40A8-BA1F-ACED1CDD3922}">
      <dgm:prSet/>
      <dgm:spPr/>
      <dgm:t>
        <a:bodyPr/>
        <a:lstStyle/>
        <a:p>
          <a:endParaRPr lang="es-ES"/>
        </a:p>
      </dgm:t>
    </dgm:pt>
    <dgm:pt modelId="{57BB57E7-C40F-4858-982A-3ABB76F58542}" type="sibTrans" cxnId="{AFF6E156-3687-40A8-BA1F-ACED1CDD3922}">
      <dgm:prSet/>
      <dgm:spPr/>
      <dgm:t>
        <a:bodyPr/>
        <a:lstStyle/>
        <a:p>
          <a:endParaRPr lang="es-ES"/>
        </a:p>
      </dgm:t>
    </dgm:pt>
    <dgm:pt modelId="{4CB936F2-F3B7-41D3-AF7D-DA5375540A26}">
      <dgm:prSet custT="1"/>
      <dgm:spPr/>
      <dgm:t>
        <a:bodyPr/>
        <a:lstStyle/>
        <a:p>
          <a:pPr rtl="0"/>
          <a:r>
            <a:rPr lang="es-ES" sz="1600" dirty="0" smtClean="0"/>
            <a:t>Planeación</a:t>
          </a:r>
          <a:endParaRPr lang="es-ES" sz="1600" dirty="0"/>
        </a:p>
      </dgm:t>
    </dgm:pt>
    <dgm:pt modelId="{0EDD2B67-7039-478A-BFA5-4D32F7480E77}" type="parTrans" cxnId="{E7482DBD-6922-4227-88EA-E038B7B763ED}">
      <dgm:prSet/>
      <dgm:spPr/>
      <dgm:t>
        <a:bodyPr/>
        <a:lstStyle/>
        <a:p>
          <a:endParaRPr lang="es-ES"/>
        </a:p>
      </dgm:t>
    </dgm:pt>
    <dgm:pt modelId="{AE120D1A-94C1-407E-84F1-13FCECFEA8A7}" type="sibTrans" cxnId="{E7482DBD-6922-4227-88EA-E038B7B763ED}">
      <dgm:prSet/>
      <dgm:spPr/>
      <dgm:t>
        <a:bodyPr/>
        <a:lstStyle/>
        <a:p>
          <a:endParaRPr lang="es-ES"/>
        </a:p>
      </dgm:t>
    </dgm:pt>
    <dgm:pt modelId="{872CFD94-939E-473B-B4F5-33D0CA91C5EA}">
      <dgm:prSet custT="1"/>
      <dgm:spPr/>
      <dgm:t>
        <a:bodyPr/>
        <a:lstStyle/>
        <a:p>
          <a:pPr rtl="0"/>
          <a:r>
            <a:rPr lang="es-ES" sz="1600" dirty="0" err="1" smtClean="0"/>
            <a:t>Admon</a:t>
          </a:r>
          <a:r>
            <a:rPr lang="es-ES" sz="1600" dirty="0" smtClean="0"/>
            <a:t>. Recursos</a:t>
          </a:r>
          <a:endParaRPr lang="es-ES" sz="1600" dirty="0"/>
        </a:p>
      </dgm:t>
    </dgm:pt>
    <dgm:pt modelId="{4C8C27BF-EF0D-4007-AC1A-A11B9ACA0001}" type="parTrans" cxnId="{1B064401-98FF-4F08-81B6-E80DD9691C5E}">
      <dgm:prSet/>
      <dgm:spPr/>
      <dgm:t>
        <a:bodyPr/>
        <a:lstStyle/>
        <a:p>
          <a:endParaRPr lang="es-ES"/>
        </a:p>
      </dgm:t>
    </dgm:pt>
    <dgm:pt modelId="{2377F23D-0F8B-48BE-8186-03091F641A40}" type="sibTrans" cxnId="{1B064401-98FF-4F08-81B6-E80DD9691C5E}">
      <dgm:prSet/>
      <dgm:spPr/>
      <dgm:t>
        <a:bodyPr/>
        <a:lstStyle/>
        <a:p>
          <a:endParaRPr lang="es-ES"/>
        </a:p>
      </dgm:t>
    </dgm:pt>
    <dgm:pt modelId="{854BDEFD-5615-4526-98E6-5A6CE6D6ADF9}">
      <dgm:prSet custT="1"/>
      <dgm:spPr/>
      <dgm:t>
        <a:bodyPr/>
        <a:lstStyle/>
        <a:p>
          <a:pPr rtl="0"/>
          <a:r>
            <a:rPr lang="es-ES" sz="1600" dirty="0" smtClean="0"/>
            <a:t>Calidad</a:t>
          </a:r>
          <a:endParaRPr lang="es-ES" sz="1600" dirty="0"/>
        </a:p>
      </dgm:t>
    </dgm:pt>
    <dgm:pt modelId="{CE7100EB-1DA1-482B-8027-37ED46E1AC09}" type="parTrans" cxnId="{E1153326-AF17-4EF2-B412-408B06E756E3}">
      <dgm:prSet/>
      <dgm:spPr/>
      <dgm:t>
        <a:bodyPr/>
        <a:lstStyle/>
        <a:p>
          <a:endParaRPr lang="es-ES"/>
        </a:p>
      </dgm:t>
    </dgm:pt>
    <dgm:pt modelId="{BDEAE32D-CA8F-4758-A26C-D98D56748209}" type="sibTrans" cxnId="{E1153326-AF17-4EF2-B412-408B06E756E3}">
      <dgm:prSet/>
      <dgm:spPr/>
      <dgm:t>
        <a:bodyPr/>
        <a:lstStyle/>
        <a:p>
          <a:endParaRPr lang="es-ES"/>
        </a:p>
      </dgm:t>
    </dgm:pt>
    <dgm:pt modelId="{71517867-E646-4FC2-81A0-78B65ECBB2D6}" type="pres">
      <dgm:prSet presAssocID="{46096EBE-1875-4A4E-BC65-48D78478D14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60F2D2-00D3-458E-9888-93D36D8DA5CA}" type="pres">
      <dgm:prSet presAssocID="{F7C1854E-35A1-4CD0-84A6-8D238D58F61A}" presName="centerShape" presStyleLbl="node0" presStyleIdx="0" presStyleCnt="1"/>
      <dgm:spPr/>
    </dgm:pt>
    <dgm:pt modelId="{F274FB15-DC74-4264-81A6-EBFB7B6584F7}" type="pres">
      <dgm:prSet presAssocID="{5FF65B78-DE9A-4184-8089-E6CEBFEFAECA}" presName="node" presStyleLbl="node1" presStyleIdx="0" presStyleCnt="5" custScaleX="146432" custScaleY="119461">
        <dgm:presLayoutVars>
          <dgm:bulletEnabled val="1"/>
        </dgm:presLayoutVars>
      </dgm:prSet>
      <dgm:spPr/>
    </dgm:pt>
    <dgm:pt modelId="{561113C4-B6E0-4034-8F4C-FC82CACA6510}" type="pres">
      <dgm:prSet presAssocID="{5FF65B78-DE9A-4184-8089-E6CEBFEFAECA}" presName="dummy" presStyleCnt="0"/>
      <dgm:spPr/>
    </dgm:pt>
    <dgm:pt modelId="{0D5627CD-CE95-4092-9348-1C2815DDC370}" type="pres">
      <dgm:prSet presAssocID="{E5DBA960-7D00-4D01-B72E-104739B4E9DF}" presName="sibTrans" presStyleLbl="sibTrans2D1" presStyleIdx="0" presStyleCnt="5"/>
      <dgm:spPr/>
    </dgm:pt>
    <dgm:pt modelId="{BCE3AD00-64A2-45A3-902C-A5679F71C3F7}" type="pres">
      <dgm:prSet presAssocID="{5850D1EB-188A-4625-9037-B3F8B7A33ED6}" presName="node" presStyleLbl="node1" presStyleIdx="1" presStyleCnt="5" custScaleX="146432" custScaleY="119461">
        <dgm:presLayoutVars>
          <dgm:bulletEnabled val="1"/>
        </dgm:presLayoutVars>
      </dgm:prSet>
      <dgm:spPr/>
    </dgm:pt>
    <dgm:pt modelId="{1E4C6150-35BF-4A56-B670-EB5691ECBC57}" type="pres">
      <dgm:prSet presAssocID="{5850D1EB-188A-4625-9037-B3F8B7A33ED6}" presName="dummy" presStyleCnt="0"/>
      <dgm:spPr/>
    </dgm:pt>
    <dgm:pt modelId="{A5C49337-68EA-43CB-A525-B476B0909BB0}" type="pres">
      <dgm:prSet presAssocID="{57BB57E7-C40F-4858-982A-3ABB76F58542}" presName="sibTrans" presStyleLbl="sibTrans2D1" presStyleIdx="1" presStyleCnt="5"/>
      <dgm:spPr/>
    </dgm:pt>
    <dgm:pt modelId="{7D65B060-7239-4548-8F72-882BD4279861}" type="pres">
      <dgm:prSet presAssocID="{4CB936F2-F3B7-41D3-AF7D-DA5375540A26}" presName="node" presStyleLbl="node1" presStyleIdx="2" presStyleCnt="5" custScaleX="146432" custScaleY="119461">
        <dgm:presLayoutVars>
          <dgm:bulletEnabled val="1"/>
        </dgm:presLayoutVars>
      </dgm:prSet>
      <dgm:spPr/>
    </dgm:pt>
    <dgm:pt modelId="{37FCB8A4-FAC8-4BBE-AF31-6AC6D7192101}" type="pres">
      <dgm:prSet presAssocID="{4CB936F2-F3B7-41D3-AF7D-DA5375540A26}" presName="dummy" presStyleCnt="0"/>
      <dgm:spPr/>
    </dgm:pt>
    <dgm:pt modelId="{4DDAD28C-49C4-40D7-9C50-CCF7F142A1D9}" type="pres">
      <dgm:prSet presAssocID="{AE120D1A-94C1-407E-84F1-13FCECFEA8A7}" presName="sibTrans" presStyleLbl="sibTrans2D1" presStyleIdx="2" presStyleCnt="5"/>
      <dgm:spPr/>
    </dgm:pt>
    <dgm:pt modelId="{723A15BB-D8C0-4CBF-A3D3-A0BC5354398A}" type="pres">
      <dgm:prSet presAssocID="{872CFD94-939E-473B-B4F5-33D0CA91C5EA}" presName="node" presStyleLbl="node1" presStyleIdx="3" presStyleCnt="5" custScaleX="146432" custScaleY="119461">
        <dgm:presLayoutVars>
          <dgm:bulletEnabled val="1"/>
        </dgm:presLayoutVars>
      </dgm:prSet>
      <dgm:spPr/>
    </dgm:pt>
    <dgm:pt modelId="{29904FDE-12F2-4A0A-A5BE-671BB4A96AEC}" type="pres">
      <dgm:prSet presAssocID="{872CFD94-939E-473B-B4F5-33D0CA91C5EA}" presName="dummy" presStyleCnt="0"/>
      <dgm:spPr/>
    </dgm:pt>
    <dgm:pt modelId="{05272B6D-4539-4F51-B477-5F820852E952}" type="pres">
      <dgm:prSet presAssocID="{2377F23D-0F8B-48BE-8186-03091F641A40}" presName="sibTrans" presStyleLbl="sibTrans2D1" presStyleIdx="3" presStyleCnt="5"/>
      <dgm:spPr/>
    </dgm:pt>
    <dgm:pt modelId="{956C5389-9B02-4103-9156-DC78038D7336}" type="pres">
      <dgm:prSet presAssocID="{854BDEFD-5615-4526-98E6-5A6CE6D6ADF9}" presName="node" presStyleLbl="node1" presStyleIdx="4" presStyleCnt="5" custScaleX="146432" custScaleY="119461">
        <dgm:presLayoutVars>
          <dgm:bulletEnabled val="1"/>
        </dgm:presLayoutVars>
      </dgm:prSet>
      <dgm:spPr/>
    </dgm:pt>
    <dgm:pt modelId="{98A895BE-C06B-40E2-8AB4-64FF46197E1F}" type="pres">
      <dgm:prSet presAssocID="{854BDEFD-5615-4526-98E6-5A6CE6D6ADF9}" presName="dummy" presStyleCnt="0"/>
      <dgm:spPr/>
    </dgm:pt>
    <dgm:pt modelId="{58DF1321-4231-4F9F-9CEA-A96170B66F6B}" type="pres">
      <dgm:prSet presAssocID="{BDEAE32D-CA8F-4758-A26C-D98D56748209}" presName="sibTrans" presStyleLbl="sibTrans2D1" presStyleIdx="4" presStyleCnt="5"/>
      <dgm:spPr/>
    </dgm:pt>
  </dgm:ptLst>
  <dgm:cxnLst>
    <dgm:cxn modelId="{AFF6E156-3687-40A8-BA1F-ACED1CDD3922}" srcId="{F7C1854E-35A1-4CD0-84A6-8D238D58F61A}" destId="{5850D1EB-188A-4625-9037-B3F8B7A33ED6}" srcOrd="1" destOrd="0" parTransId="{AE46294B-3A5C-4FAE-ACEE-0F18C920C80F}" sibTransId="{57BB57E7-C40F-4858-982A-3ABB76F58542}"/>
    <dgm:cxn modelId="{AFDC72CF-9AE8-4E38-8128-7324CDD6455C}" type="presOf" srcId="{E5DBA960-7D00-4D01-B72E-104739B4E9DF}" destId="{0D5627CD-CE95-4092-9348-1C2815DDC370}" srcOrd="0" destOrd="0" presId="urn:microsoft.com/office/officeart/2005/8/layout/radial6"/>
    <dgm:cxn modelId="{51903E82-F6D5-4641-AEAF-12879EDC4639}" type="presOf" srcId="{46096EBE-1875-4A4E-BC65-48D78478D149}" destId="{71517867-E646-4FC2-81A0-78B65ECBB2D6}" srcOrd="0" destOrd="0" presId="urn:microsoft.com/office/officeart/2005/8/layout/radial6"/>
    <dgm:cxn modelId="{55D21CD5-4105-4E07-930A-B1383E32557D}" type="presOf" srcId="{F7C1854E-35A1-4CD0-84A6-8D238D58F61A}" destId="{8760F2D2-00D3-458E-9888-93D36D8DA5CA}" srcOrd="0" destOrd="0" presId="urn:microsoft.com/office/officeart/2005/8/layout/radial6"/>
    <dgm:cxn modelId="{E1153326-AF17-4EF2-B412-408B06E756E3}" srcId="{F7C1854E-35A1-4CD0-84A6-8D238D58F61A}" destId="{854BDEFD-5615-4526-98E6-5A6CE6D6ADF9}" srcOrd="4" destOrd="0" parTransId="{CE7100EB-1DA1-482B-8027-37ED46E1AC09}" sibTransId="{BDEAE32D-CA8F-4758-A26C-D98D56748209}"/>
    <dgm:cxn modelId="{B3DB2C91-D675-443B-930D-9A50E9EB2CA2}" type="presOf" srcId="{2377F23D-0F8B-48BE-8186-03091F641A40}" destId="{05272B6D-4539-4F51-B477-5F820852E952}" srcOrd="0" destOrd="0" presId="urn:microsoft.com/office/officeart/2005/8/layout/radial6"/>
    <dgm:cxn modelId="{82E8DD67-5C84-4D5E-B101-29AB7F36366A}" srcId="{46096EBE-1875-4A4E-BC65-48D78478D149}" destId="{F7C1854E-35A1-4CD0-84A6-8D238D58F61A}" srcOrd="0" destOrd="0" parTransId="{F44ED0D4-9499-4DC4-AFDC-0507B74C469C}" sibTransId="{367E29EA-7971-4F85-980B-708C6B62A447}"/>
    <dgm:cxn modelId="{E7482DBD-6922-4227-88EA-E038B7B763ED}" srcId="{F7C1854E-35A1-4CD0-84A6-8D238D58F61A}" destId="{4CB936F2-F3B7-41D3-AF7D-DA5375540A26}" srcOrd="2" destOrd="0" parTransId="{0EDD2B67-7039-478A-BFA5-4D32F7480E77}" sibTransId="{AE120D1A-94C1-407E-84F1-13FCECFEA8A7}"/>
    <dgm:cxn modelId="{B36DB88E-79B3-4E31-A6A5-C2F7906D987A}" type="presOf" srcId="{BDEAE32D-CA8F-4758-A26C-D98D56748209}" destId="{58DF1321-4231-4F9F-9CEA-A96170B66F6B}" srcOrd="0" destOrd="0" presId="urn:microsoft.com/office/officeart/2005/8/layout/radial6"/>
    <dgm:cxn modelId="{8C4860C7-A0BD-424E-B3F3-5110ACC23ED7}" type="presOf" srcId="{872CFD94-939E-473B-B4F5-33D0CA91C5EA}" destId="{723A15BB-D8C0-4CBF-A3D3-A0BC5354398A}" srcOrd="0" destOrd="0" presId="urn:microsoft.com/office/officeart/2005/8/layout/radial6"/>
    <dgm:cxn modelId="{21E7BA20-C3DC-4607-8D52-CBA87F0357CC}" type="presOf" srcId="{5FF65B78-DE9A-4184-8089-E6CEBFEFAECA}" destId="{F274FB15-DC74-4264-81A6-EBFB7B6584F7}" srcOrd="0" destOrd="0" presId="urn:microsoft.com/office/officeart/2005/8/layout/radial6"/>
    <dgm:cxn modelId="{89C9D0BA-80B0-4399-A1DD-DE250E2DEDF1}" type="presOf" srcId="{854BDEFD-5615-4526-98E6-5A6CE6D6ADF9}" destId="{956C5389-9B02-4103-9156-DC78038D7336}" srcOrd="0" destOrd="0" presId="urn:microsoft.com/office/officeart/2005/8/layout/radial6"/>
    <dgm:cxn modelId="{5DE8962A-A862-4BF2-93CF-4FEF22527FC9}" srcId="{F7C1854E-35A1-4CD0-84A6-8D238D58F61A}" destId="{5FF65B78-DE9A-4184-8089-E6CEBFEFAECA}" srcOrd="0" destOrd="0" parTransId="{3BA64DD5-6EF6-497F-8D2F-76A7F778D983}" sibTransId="{E5DBA960-7D00-4D01-B72E-104739B4E9DF}"/>
    <dgm:cxn modelId="{0AD58FE4-55B4-46F1-9332-476CD15E7947}" type="presOf" srcId="{AE120D1A-94C1-407E-84F1-13FCECFEA8A7}" destId="{4DDAD28C-49C4-40D7-9C50-CCF7F142A1D9}" srcOrd="0" destOrd="0" presId="urn:microsoft.com/office/officeart/2005/8/layout/radial6"/>
    <dgm:cxn modelId="{1B064401-98FF-4F08-81B6-E80DD9691C5E}" srcId="{F7C1854E-35A1-4CD0-84A6-8D238D58F61A}" destId="{872CFD94-939E-473B-B4F5-33D0CA91C5EA}" srcOrd="3" destOrd="0" parTransId="{4C8C27BF-EF0D-4007-AC1A-A11B9ACA0001}" sibTransId="{2377F23D-0F8B-48BE-8186-03091F641A40}"/>
    <dgm:cxn modelId="{B2596012-C88D-4D58-BF9F-6C7A3CBE39CC}" type="presOf" srcId="{5850D1EB-188A-4625-9037-B3F8B7A33ED6}" destId="{BCE3AD00-64A2-45A3-902C-A5679F71C3F7}" srcOrd="0" destOrd="0" presId="urn:microsoft.com/office/officeart/2005/8/layout/radial6"/>
    <dgm:cxn modelId="{06088652-50B8-44E6-83B4-8D5EE5D77C62}" type="presOf" srcId="{57BB57E7-C40F-4858-982A-3ABB76F58542}" destId="{A5C49337-68EA-43CB-A525-B476B0909BB0}" srcOrd="0" destOrd="0" presId="urn:microsoft.com/office/officeart/2005/8/layout/radial6"/>
    <dgm:cxn modelId="{4F9EF723-FB05-4915-BEC1-A065DC49E121}" type="presOf" srcId="{4CB936F2-F3B7-41D3-AF7D-DA5375540A26}" destId="{7D65B060-7239-4548-8F72-882BD4279861}" srcOrd="0" destOrd="0" presId="urn:microsoft.com/office/officeart/2005/8/layout/radial6"/>
    <dgm:cxn modelId="{463393A6-6E25-4BFA-BEE6-B577875DF38D}" type="presParOf" srcId="{71517867-E646-4FC2-81A0-78B65ECBB2D6}" destId="{8760F2D2-00D3-458E-9888-93D36D8DA5CA}" srcOrd="0" destOrd="0" presId="urn:microsoft.com/office/officeart/2005/8/layout/radial6"/>
    <dgm:cxn modelId="{5D8606B0-C221-4DD9-84C3-2334126CDF26}" type="presParOf" srcId="{71517867-E646-4FC2-81A0-78B65ECBB2D6}" destId="{F274FB15-DC74-4264-81A6-EBFB7B6584F7}" srcOrd="1" destOrd="0" presId="urn:microsoft.com/office/officeart/2005/8/layout/radial6"/>
    <dgm:cxn modelId="{5CE33342-0F9B-440E-858A-19133E3F317D}" type="presParOf" srcId="{71517867-E646-4FC2-81A0-78B65ECBB2D6}" destId="{561113C4-B6E0-4034-8F4C-FC82CACA6510}" srcOrd="2" destOrd="0" presId="urn:microsoft.com/office/officeart/2005/8/layout/radial6"/>
    <dgm:cxn modelId="{71A4C6B6-989B-4F30-9030-C63F6A952269}" type="presParOf" srcId="{71517867-E646-4FC2-81A0-78B65ECBB2D6}" destId="{0D5627CD-CE95-4092-9348-1C2815DDC370}" srcOrd="3" destOrd="0" presId="urn:microsoft.com/office/officeart/2005/8/layout/radial6"/>
    <dgm:cxn modelId="{12BA774A-0FA8-4CF2-B5CC-E7CF69CED15B}" type="presParOf" srcId="{71517867-E646-4FC2-81A0-78B65ECBB2D6}" destId="{BCE3AD00-64A2-45A3-902C-A5679F71C3F7}" srcOrd="4" destOrd="0" presId="urn:microsoft.com/office/officeart/2005/8/layout/radial6"/>
    <dgm:cxn modelId="{0674AF9C-8144-43D1-9EC0-AFBCD05F909A}" type="presParOf" srcId="{71517867-E646-4FC2-81A0-78B65ECBB2D6}" destId="{1E4C6150-35BF-4A56-B670-EB5691ECBC57}" srcOrd="5" destOrd="0" presId="urn:microsoft.com/office/officeart/2005/8/layout/radial6"/>
    <dgm:cxn modelId="{7A571336-E60B-47C6-B543-E65858DC9CE3}" type="presParOf" srcId="{71517867-E646-4FC2-81A0-78B65ECBB2D6}" destId="{A5C49337-68EA-43CB-A525-B476B0909BB0}" srcOrd="6" destOrd="0" presId="urn:microsoft.com/office/officeart/2005/8/layout/radial6"/>
    <dgm:cxn modelId="{E4F1462A-6137-4EF3-9F80-FFCAAD1FA0E4}" type="presParOf" srcId="{71517867-E646-4FC2-81A0-78B65ECBB2D6}" destId="{7D65B060-7239-4548-8F72-882BD4279861}" srcOrd="7" destOrd="0" presId="urn:microsoft.com/office/officeart/2005/8/layout/radial6"/>
    <dgm:cxn modelId="{9184A11E-CC3C-41C3-B701-B0BB640E2DBB}" type="presParOf" srcId="{71517867-E646-4FC2-81A0-78B65ECBB2D6}" destId="{37FCB8A4-FAC8-4BBE-AF31-6AC6D7192101}" srcOrd="8" destOrd="0" presId="urn:microsoft.com/office/officeart/2005/8/layout/radial6"/>
    <dgm:cxn modelId="{0D65C6F1-32AA-4AC1-B550-BD6983E8935D}" type="presParOf" srcId="{71517867-E646-4FC2-81A0-78B65ECBB2D6}" destId="{4DDAD28C-49C4-40D7-9C50-CCF7F142A1D9}" srcOrd="9" destOrd="0" presId="urn:microsoft.com/office/officeart/2005/8/layout/radial6"/>
    <dgm:cxn modelId="{0A991985-4774-49C5-BD17-9B0E36EE3DA0}" type="presParOf" srcId="{71517867-E646-4FC2-81A0-78B65ECBB2D6}" destId="{723A15BB-D8C0-4CBF-A3D3-A0BC5354398A}" srcOrd="10" destOrd="0" presId="urn:microsoft.com/office/officeart/2005/8/layout/radial6"/>
    <dgm:cxn modelId="{103FE806-1732-406C-85E7-E638E393A978}" type="presParOf" srcId="{71517867-E646-4FC2-81A0-78B65ECBB2D6}" destId="{29904FDE-12F2-4A0A-A5BE-671BB4A96AEC}" srcOrd="11" destOrd="0" presId="urn:microsoft.com/office/officeart/2005/8/layout/radial6"/>
    <dgm:cxn modelId="{332B1E54-F48F-4148-BF74-4C657CC187E9}" type="presParOf" srcId="{71517867-E646-4FC2-81A0-78B65ECBB2D6}" destId="{05272B6D-4539-4F51-B477-5F820852E952}" srcOrd="12" destOrd="0" presId="urn:microsoft.com/office/officeart/2005/8/layout/radial6"/>
    <dgm:cxn modelId="{4C1E8607-3992-48BA-AB6E-A9E5EFCED920}" type="presParOf" srcId="{71517867-E646-4FC2-81A0-78B65ECBB2D6}" destId="{956C5389-9B02-4103-9156-DC78038D7336}" srcOrd="13" destOrd="0" presId="urn:microsoft.com/office/officeart/2005/8/layout/radial6"/>
    <dgm:cxn modelId="{BA82A62B-DA4D-4A80-AFF7-14EBD0EF04EA}" type="presParOf" srcId="{71517867-E646-4FC2-81A0-78B65ECBB2D6}" destId="{98A895BE-C06B-40E2-8AB4-64FF46197E1F}" srcOrd="14" destOrd="0" presId="urn:microsoft.com/office/officeart/2005/8/layout/radial6"/>
    <dgm:cxn modelId="{895DD645-F5A4-451C-8BB1-DBEEBF766CA5}" type="presParOf" srcId="{71517867-E646-4FC2-81A0-78B65ECBB2D6}" destId="{58DF1321-4231-4F9F-9CEA-A96170B66F6B}" srcOrd="15" destOrd="0" presId="urn:microsoft.com/office/officeart/2005/8/layout/radial6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5CEEAA0-9F8C-44A3-8850-69F73668B065}" type="doc">
      <dgm:prSet loTypeId="urn:microsoft.com/office/officeart/2005/8/layout/hList6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4D940E2E-0310-476F-88EE-58F1ABD52C31}">
      <dgm:prSet/>
      <dgm:spPr/>
      <dgm:t>
        <a:bodyPr/>
        <a:lstStyle/>
        <a:p>
          <a:pPr rtl="0"/>
          <a:r>
            <a:rPr lang="en-US" dirty="0" err="1" smtClean="0"/>
            <a:t>Academico</a:t>
          </a:r>
          <a:r>
            <a:rPr lang="en-US" dirty="0" smtClean="0"/>
            <a:t>: </a:t>
          </a:r>
          <a:endParaRPr lang="es-ES" dirty="0"/>
        </a:p>
      </dgm:t>
    </dgm:pt>
    <dgm:pt modelId="{2151A42A-F957-4C52-B856-ED9F22991856}" type="parTrans" cxnId="{ADAE95DF-208D-4F64-9D3F-8C59FEE47EC3}">
      <dgm:prSet/>
      <dgm:spPr/>
      <dgm:t>
        <a:bodyPr/>
        <a:lstStyle/>
        <a:p>
          <a:endParaRPr lang="es-ES"/>
        </a:p>
      </dgm:t>
    </dgm:pt>
    <dgm:pt modelId="{BC25D435-2F0C-46CD-BBD4-61D863A1417F}" type="sibTrans" cxnId="{ADAE95DF-208D-4F64-9D3F-8C59FEE47EC3}">
      <dgm:prSet/>
      <dgm:spPr/>
      <dgm:t>
        <a:bodyPr/>
        <a:lstStyle/>
        <a:p>
          <a:endParaRPr lang="es-ES"/>
        </a:p>
      </dgm:t>
    </dgm:pt>
    <dgm:pt modelId="{5F8322CE-9C6E-49DC-8FDC-18EAE98762B2}">
      <dgm:prSet/>
      <dgm:spPr/>
      <dgm:t>
        <a:bodyPr/>
        <a:lstStyle/>
        <a:p>
          <a:pPr rtl="0"/>
          <a:r>
            <a:rPr lang="en-US" dirty="0" err="1" smtClean="0"/>
            <a:t>Gestionar</a:t>
          </a:r>
          <a:r>
            <a:rPr lang="en-US" dirty="0" smtClean="0"/>
            <a:t> los planes y </a:t>
          </a:r>
          <a:r>
            <a:rPr lang="en-US" dirty="0" err="1" smtClean="0"/>
            <a:t>programas</a:t>
          </a:r>
          <a:r>
            <a:rPr lang="en-US" dirty="0" smtClean="0"/>
            <a:t> de </a:t>
          </a:r>
          <a:r>
            <a:rPr lang="en-US" dirty="0" err="1" smtClean="0"/>
            <a:t>estudio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la </a:t>
          </a:r>
          <a:r>
            <a:rPr lang="en-US" dirty="0" err="1" smtClean="0"/>
            <a:t>formación</a:t>
          </a:r>
          <a:r>
            <a:rPr lang="en-US" dirty="0" smtClean="0"/>
            <a:t> </a:t>
          </a:r>
          <a:r>
            <a:rPr lang="en-US" dirty="0" err="1" smtClean="0"/>
            <a:t>profesional</a:t>
          </a:r>
          <a:r>
            <a:rPr lang="en-US" dirty="0" smtClean="0"/>
            <a:t> del </a:t>
          </a:r>
          <a:r>
            <a:rPr lang="en-US" dirty="0" err="1" smtClean="0"/>
            <a:t>estudiante</a:t>
          </a:r>
          <a:endParaRPr lang="en-US" dirty="0"/>
        </a:p>
      </dgm:t>
    </dgm:pt>
    <dgm:pt modelId="{22F653C4-8016-406C-8DAC-B0E5B7E7D5C4}" type="parTrans" cxnId="{942D6B06-53BC-404C-91DF-4975FFEBDFC0}">
      <dgm:prSet/>
      <dgm:spPr/>
      <dgm:t>
        <a:bodyPr/>
        <a:lstStyle/>
        <a:p>
          <a:endParaRPr lang="es-ES"/>
        </a:p>
      </dgm:t>
    </dgm:pt>
    <dgm:pt modelId="{A085DF89-D036-43A5-B9B3-AD6FB6BADDFD}" type="sibTrans" cxnId="{942D6B06-53BC-404C-91DF-4975FFEBDFC0}">
      <dgm:prSet/>
      <dgm:spPr/>
      <dgm:t>
        <a:bodyPr/>
        <a:lstStyle/>
        <a:p>
          <a:endParaRPr lang="es-ES"/>
        </a:p>
      </dgm:t>
    </dgm:pt>
    <dgm:pt modelId="{8BF246BB-F6C0-4D7C-8A38-60F63A087380}">
      <dgm:prSet/>
      <dgm:spPr/>
      <dgm:t>
        <a:bodyPr/>
        <a:lstStyle/>
        <a:p>
          <a:pPr rtl="0"/>
          <a:r>
            <a:rPr lang="en-US" dirty="0" err="1" smtClean="0"/>
            <a:t>Vinculación</a:t>
          </a:r>
          <a:r>
            <a:rPr lang="en-US" dirty="0" smtClean="0"/>
            <a:t>: </a:t>
          </a:r>
          <a:endParaRPr lang="es-ES" dirty="0"/>
        </a:p>
      </dgm:t>
    </dgm:pt>
    <dgm:pt modelId="{9ABE4970-7819-450A-A10C-D54F270EC86D}" type="parTrans" cxnId="{E54634CC-04FD-4690-8F23-5E8F821B8A00}">
      <dgm:prSet/>
      <dgm:spPr/>
      <dgm:t>
        <a:bodyPr/>
        <a:lstStyle/>
        <a:p>
          <a:endParaRPr lang="es-ES"/>
        </a:p>
      </dgm:t>
    </dgm:pt>
    <dgm:pt modelId="{B09286FB-C505-440E-A0BA-DCDF88DB5287}" type="sibTrans" cxnId="{E54634CC-04FD-4690-8F23-5E8F821B8A00}">
      <dgm:prSet/>
      <dgm:spPr/>
      <dgm:t>
        <a:bodyPr/>
        <a:lstStyle/>
        <a:p>
          <a:endParaRPr lang="es-ES"/>
        </a:p>
      </dgm:t>
    </dgm:pt>
    <dgm:pt modelId="{FF525A0B-F041-406A-B884-7F2483839105}">
      <dgm:prSet/>
      <dgm:spPr/>
      <dgm:t>
        <a:bodyPr/>
        <a:lstStyle/>
        <a:p>
          <a:pPr rtl="0"/>
          <a:r>
            <a:rPr lang="en-US" dirty="0" err="1" smtClean="0"/>
            <a:t>Contribuir</a:t>
          </a:r>
          <a:r>
            <a:rPr lang="en-US" dirty="0" smtClean="0"/>
            <a:t> a la </a:t>
          </a:r>
          <a:r>
            <a:rPr lang="en-US" dirty="0" err="1" smtClean="0"/>
            <a:t>formación</a:t>
          </a:r>
          <a:r>
            <a:rPr lang="en-US" dirty="0" smtClean="0"/>
            <a:t> integral del </a:t>
          </a:r>
          <a:r>
            <a:rPr lang="en-US" dirty="0" err="1" smtClean="0"/>
            <a:t>Estudiante</a:t>
          </a:r>
          <a:r>
            <a:rPr lang="en-US" dirty="0" smtClean="0"/>
            <a:t> a </a:t>
          </a:r>
          <a:r>
            <a:rPr lang="en-US" dirty="0" err="1" smtClean="0"/>
            <a:t>través</a:t>
          </a:r>
          <a:r>
            <a:rPr lang="en-US" dirty="0" smtClean="0"/>
            <a:t> de </a:t>
          </a:r>
          <a:r>
            <a:rPr lang="en-US" dirty="0" err="1" smtClean="0"/>
            <a:t>su</a:t>
          </a:r>
          <a:r>
            <a:rPr lang="en-US" dirty="0" smtClean="0"/>
            <a:t> </a:t>
          </a:r>
          <a:r>
            <a:rPr lang="en-US" dirty="0" err="1" smtClean="0"/>
            <a:t>vinculación</a:t>
          </a:r>
          <a:r>
            <a:rPr lang="en-US" dirty="0" smtClean="0"/>
            <a:t> con el sector </a:t>
          </a:r>
          <a:r>
            <a:rPr lang="en-US" dirty="0" err="1" smtClean="0"/>
            <a:t>productivo</a:t>
          </a:r>
          <a:r>
            <a:rPr lang="en-US" dirty="0" smtClean="0"/>
            <a:t>, la </a:t>
          </a:r>
          <a:r>
            <a:rPr lang="en-US" dirty="0" err="1" smtClean="0"/>
            <a:t>sociedad</a:t>
          </a:r>
          <a:r>
            <a:rPr lang="en-US" dirty="0" smtClean="0"/>
            <a:t>, la </a:t>
          </a:r>
          <a:r>
            <a:rPr lang="en-US" dirty="0" err="1" smtClean="0"/>
            <a:t>cultura</a:t>
          </a:r>
          <a:r>
            <a:rPr lang="en-US" dirty="0" smtClean="0"/>
            <a:t> y el </a:t>
          </a:r>
          <a:r>
            <a:rPr lang="en-US" dirty="0" err="1" smtClean="0"/>
            <a:t>deporte</a:t>
          </a:r>
          <a:r>
            <a:rPr lang="en-US" dirty="0" smtClean="0"/>
            <a:t>.</a:t>
          </a:r>
          <a:endParaRPr lang="es-ES" dirty="0"/>
        </a:p>
      </dgm:t>
    </dgm:pt>
    <dgm:pt modelId="{D5A0A0FD-8DF8-4677-9429-B3E37D0FF279}" type="parTrans" cxnId="{49001867-AB2C-4AD0-AAA6-40398CC9D184}">
      <dgm:prSet/>
      <dgm:spPr/>
      <dgm:t>
        <a:bodyPr/>
        <a:lstStyle/>
        <a:p>
          <a:endParaRPr lang="es-ES"/>
        </a:p>
      </dgm:t>
    </dgm:pt>
    <dgm:pt modelId="{8C74A6E1-527E-4963-9AF6-8287D19F3034}" type="sibTrans" cxnId="{49001867-AB2C-4AD0-AAA6-40398CC9D184}">
      <dgm:prSet/>
      <dgm:spPr/>
      <dgm:t>
        <a:bodyPr/>
        <a:lstStyle/>
        <a:p>
          <a:endParaRPr lang="es-ES"/>
        </a:p>
      </dgm:t>
    </dgm:pt>
    <dgm:pt modelId="{A96B2189-CD50-442C-AA44-71A6D66C2247}">
      <dgm:prSet/>
      <dgm:spPr/>
      <dgm:t>
        <a:bodyPr/>
        <a:lstStyle/>
        <a:p>
          <a:pPr rtl="0"/>
          <a:r>
            <a:rPr lang="en-US" dirty="0" err="1" smtClean="0"/>
            <a:t>Planeación</a:t>
          </a:r>
          <a:r>
            <a:rPr lang="en-US" dirty="0" smtClean="0"/>
            <a:t>: </a:t>
          </a:r>
          <a:endParaRPr lang="es-ES" dirty="0"/>
        </a:p>
      </dgm:t>
    </dgm:pt>
    <dgm:pt modelId="{C5FBA839-9F46-43F1-AF69-9CDC37563262}" type="parTrans" cxnId="{8F10C04A-7950-4A4D-A192-15A867B514D4}">
      <dgm:prSet/>
      <dgm:spPr/>
      <dgm:t>
        <a:bodyPr/>
        <a:lstStyle/>
        <a:p>
          <a:endParaRPr lang="es-ES"/>
        </a:p>
      </dgm:t>
    </dgm:pt>
    <dgm:pt modelId="{43C7FC57-40BC-4C6D-B1F7-E36B2C2E00EC}" type="sibTrans" cxnId="{8F10C04A-7950-4A4D-A192-15A867B514D4}">
      <dgm:prSet/>
      <dgm:spPr/>
      <dgm:t>
        <a:bodyPr/>
        <a:lstStyle/>
        <a:p>
          <a:endParaRPr lang="es-ES"/>
        </a:p>
      </dgm:t>
    </dgm:pt>
    <dgm:pt modelId="{776C1F65-0EE3-4F4A-A7B8-A516E52CE957}">
      <dgm:prSet/>
      <dgm:spPr/>
      <dgm:t>
        <a:bodyPr/>
        <a:lstStyle/>
        <a:p>
          <a:pPr rtl="0"/>
          <a:r>
            <a:rPr lang="en-US" dirty="0" err="1" smtClean="0"/>
            <a:t>Realizar</a:t>
          </a:r>
          <a:r>
            <a:rPr lang="en-US" dirty="0" smtClean="0"/>
            <a:t> la </a:t>
          </a:r>
          <a:r>
            <a:rPr lang="en-US" dirty="0" err="1" smtClean="0"/>
            <a:t>planeación</a:t>
          </a:r>
          <a:r>
            <a:rPr lang="en-US" dirty="0" smtClean="0"/>
            <a:t>, </a:t>
          </a:r>
          <a:r>
            <a:rPr lang="en-US" dirty="0" err="1" smtClean="0"/>
            <a:t>programación</a:t>
          </a:r>
          <a:r>
            <a:rPr lang="en-US" dirty="0" smtClean="0"/>
            <a:t>, </a:t>
          </a:r>
          <a:r>
            <a:rPr lang="en-US" dirty="0" err="1" smtClean="0"/>
            <a:t>presupuestación</a:t>
          </a:r>
          <a:r>
            <a:rPr lang="en-US" dirty="0" smtClean="0"/>
            <a:t>, </a:t>
          </a:r>
          <a:r>
            <a:rPr lang="en-US" dirty="0" err="1" smtClean="0"/>
            <a:t>seguimiento</a:t>
          </a:r>
          <a:r>
            <a:rPr lang="en-US" dirty="0" smtClean="0"/>
            <a:t> y </a:t>
          </a:r>
          <a:r>
            <a:rPr lang="en-US" dirty="0" err="1" smtClean="0"/>
            <a:t>evaluacion</a:t>
          </a:r>
          <a:r>
            <a:rPr lang="en-US" dirty="0" smtClean="0"/>
            <a:t> de </a:t>
          </a:r>
          <a:r>
            <a:rPr lang="en-US" dirty="0" err="1" smtClean="0"/>
            <a:t>las</a:t>
          </a:r>
          <a:r>
            <a:rPr lang="en-US" dirty="0" smtClean="0"/>
            <a:t> </a:t>
          </a:r>
          <a:r>
            <a:rPr lang="en-US" dirty="0" err="1" smtClean="0"/>
            <a:t>acciones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cumplir</a:t>
          </a:r>
          <a:r>
            <a:rPr lang="en-US" dirty="0" smtClean="0"/>
            <a:t> con los </a:t>
          </a:r>
          <a:r>
            <a:rPr lang="en-US" dirty="0" err="1" smtClean="0"/>
            <a:t>requisitos</a:t>
          </a:r>
          <a:r>
            <a:rPr lang="en-US" dirty="0" smtClean="0"/>
            <a:t> del </a:t>
          </a:r>
          <a:r>
            <a:rPr lang="en-US" dirty="0" err="1" smtClean="0"/>
            <a:t>servicio</a:t>
          </a:r>
          <a:r>
            <a:rPr lang="en-US" dirty="0" smtClean="0"/>
            <a:t>.</a:t>
          </a:r>
          <a:endParaRPr lang="es-ES" dirty="0"/>
        </a:p>
      </dgm:t>
    </dgm:pt>
    <dgm:pt modelId="{D28E34DF-5C07-4481-A08E-FC735C2A56B9}" type="parTrans" cxnId="{CF748F5F-4B74-45EC-BFF3-4C343AD7D639}">
      <dgm:prSet/>
      <dgm:spPr/>
      <dgm:t>
        <a:bodyPr/>
        <a:lstStyle/>
        <a:p>
          <a:endParaRPr lang="es-ES"/>
        </a:p>
      </dgm:t>
    </dgm:pt>
    <dgm:pt modelId="{0188AC6A-B50D-4BEB-957D-ECAFB0E8C760}" type="sibTrans" cxnId="{CF748F5F-4B74-45EC-BFF3-4C343AD7D639}">
      <dgm:prSet/>
      <dgm:spPr/>
      <dgm:t>
        <a:bodyPr/>
        <a:lstStyle/>
        <a:p>
          <a:endParaRPr lang="es-ES"/>
        </a:p>
      </dgm:t>
    </dgm:pt>
    <dgm:pt modelId="{E70BE6C7-970E-4195-A591-0A618F54319A}">
      <dgm:prSet/>
      <dgm:spPr/>
      <dgm:t>
        <a:bodyPr/>
        <a:lstStyle/>
        <a:p>
          <a:pPr rtl="0"/>
          <a:r>
            <a:rPr lang="en-US" dirty="0" err="1" smtClean="0"/>
            <a:t>Administración</a:t>
          </a:r>
          <a:r>
            <a:rPr lang="en-US" dirty="0" smtClean="0"/>
            <a:t> de </a:t>
          </a:r>
          <a:r>
            <a:rPr lang="en-US" dirty="0" err="1" smtClean="0"/>
            <a:t>Recursos</a:t>
          </a:r>
          <a:r>
            <a:rPr lang="en-US" dirty="0" smtClean="0"/>
            <a:t>: </a:t>
          </a:r>
          <a:endParaRPr lang="es-ES" dirty="0"/>
        </a:p>
      </dgm:t>
    </dgm:pt>
    <dgm:pt modelId="{92397294-DF60-4B57-BFFD-302DBA2062CC}" type="parTrans" cxnId="{8A26DBB1-E0E1-4051-B679-51E87F08885D}">
      <dgm:prSet/>
      <dgm:spPr/>
      <dgm:t>
        <a:bodyPr/>
        <a:lstStyle/>
        <a:p>
          <a:endParaRPr lang="es-ES"/>
        </a:p>
      </dgm:t>
    </dgm:pt>
    <dgm:pt modelId="{F18A1B7D-4379-4A1F-968D-373BC28BC533}" type="sibTrans" cxnId="{8A26DBB1-E0E1-4051-B679-51E87F08885D}">
      <dgm:prSet/>
      <dgm:spPr/>
      <dgm:t>
        <a:bodyPr/>
        <a:lstStyle/>
        <a:p>
          <a:endParaRPr lang="es-ES"/>
        </a:p>
      </dgm:t>
    </dgm:pt>
    <dgm:pt modelId="{BEC8147D-612E-4E9A-B6B5-B1117A882E24}">
      <dgm:prSet/>
      <dgm:spPr/>
      <dgm:t>
        <a:bodyPr/>
        <a:lstStyle/>
        <a:p>
          <a:pPr rtl="0"/>
          <a:r>
            <a:rPr lang="en-US" dirty="0" err="1" smtClean="0"/>
            <a:t>Determinar</a:t>
          </a:r>
          <a:r>
            <a:rPr lang="en-US" dirty="0" smtClean="0"/>
            <a:t> y </a:t>
          </a:r>
          <a:r>
            <a:rPr lang="en-US" dirty="0" err="1" smtClean="0"/>
            <a:t>proporcionar</a:t>
          </a:r>
          <a:r>
            <a:rPr lang="en-US" dirty="0" smtClean="0"/>
            <a:t> los </a:t>
          </a:r>
          <a:r>
            <a:rPr lang="en-US" dirty="0" err="1" smtClean="0"/>
            <a:t>recursos</a:t>
          </a:r>
          <a:r>
            <a:rPr lang="en-US" dirty="0" smtClean="0"/>
            <a:t> </a:t>
          </a:r>
          <a:r>
            <a:rPr lang="en-US" dirty="0" err="1" smtClean="0"/>
            <a:t>necesarios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lograr</a:t>
          </a:r>
          <a:r>
            <a:rPr lang="en-US" dirty="0" smtClean="0"/>
            <a:t> la </a:t>
          </a:r>
          <a:r>
            <a:rPr lang="en-US" dirty="0" err="1" smtClean="0"/>
            <a:t>conformidad</a:t>
          </a:r>
          <a:r>
            <a:rPr lang="en-US" dirty="0" smtClean="0"/>
            <a:t> con los </a:t>
          </a:r>
          <a:r>
            <a:rPr lang="en-US" dirty="0" err="1" smtClean="0"/>
            <a:t>requisitos</a:t>
          </a:r>
          <a:r>
            <a:rPr lang="en-US" dirty="0" smtClean="0"/>
            <a:t> del </a:t>
          </a:r>
          <a:r>
            <a:rPr lang="en-US" dirty="0" err="1" smtClean="0"/>
            <a:t>servicio</a:t>
          </a:r>
          <a:r>
            <a:rPr lang="en-US" dirty="0" smtClean="0"/>
            <a:t> </a:t>
          </a:r>
          <a:r>
            <a:rPr lang="en-US" dirty="0" err="1" smtClean="0"/>
            <a:t>educativo</a:t>
          </a:r>
          <a:endParaRPr lang="en-US" dirty="0"/>
        </a:p>
      </dgm:t>
    </dgm:pt>
    <dgm:pt modelId="{4FB5D003-5907-4030-9156-120B77D11685}" type="parTrans" cxnId="{D4AB6AB2-8DCA-4B11-B5A0-BBE13BF2242D}">
      <dgm:prSet/>
      <dgm:spPr/>
      <dgm:t>
        <a:bodyPr/>
        <a:lstStyle/>
        <a:p>
          <a:endParaRPr lang="es-ES"/>
        </a:p>
      </dgm:t>
    </dgm:pt>
    <dgm:pt modelId="{97BB48A1-C916-477C-AEBD-772A86EF6C77}" type="sibTrans" cxnId="{D4AB6AB2-8DCA-4B11-B5A0-BBE13BF2242D}">
      <dgm:prSet/>
      <dgm:spPr/>
      <dgm:t>
        <a:bodyPr/>
        <a:lstStyle/>
        <a:p>
          <a:endParaRPr lang="es-ES"/>
        </a:p>
      </dgm:t>
    </dgm:pt>
    <dgm:pt modelId="{1CE53474-3293-4EB5-A35D-EBBB6EF650BB}">
      <dgm:prSet/>
      <dgm:spPr/>
      <dgm:t>
        <a:bodyPr/>
        <a:lstStyle/>
        <a:p>
          <a:pPr rtl="0"/>
          <a:r>
            <a:rPr lang="en-US" dirty="0" err="1" smtClean="0"/>
            <a:t>Calidad</a:t>
          </a:r>
          <a:r>
            <a:rPr lang="en-US" dirty="0" smtClean="0"/>
            <a:t>:</a:t>
          </a:r>
          <a:endParaRPr lang="es-ES" dirty="0"/>
        </a:p>
      </dgm:t>
    </dgm:pt>
    <dgm:pt modelId="{27C17C06-5A4B-4FC8-A467-11EA9057504F}" type="parTrans" cxnId="{A441215C-D4A3-4B92-B401-9B4176F0EAB4}">
      <dgm:prSet/>
      <dgm:spPr/>
      <dgm:t>
        <a:bodyPr/>
        <a:lstStyle/>
        <a:p>
          <a:endParaRPr lang="es-ES"/>
        </a:p>
      </dgm:t>
    </dgm:pt>
    <dgm:pt modelId="{95ABBE6D-84BB-44B8-835A-7A549833A153}" type="sibTrans" cxnId="{A441215C-D4A3-4B92-B401-9B4176F0EAB4}">
      <dgm:prSet/>
      <dgm:spPr/>
      <dgm:t>
        <a:bodyPr/>
        <a:lstStyle/>
        <a:p>
          <a:endParaRPr lang="es-ES"/>
        </a:p>
      </dgm:t>
    </dgm:pt>
    <dgm:pt modelId="{4FA65CA0-6F13-42A8-ADF9-FDA072E5C6B2}">
      <dgm:prSet/>
      <dgm:spPr/>
      <dgm:t>
        <a:bodyPr/>
        <a:lstStyle/>
        <a:p>
          <a:pPr rtl="0"/>
          <a:r>
            <a:rPr lang="en-US" dirty="0" err="1" smtClean="0"/>
            <a:t>Gestionar</a:t>
          </a:r>
          <a:r>
            <a:rPr lang="en-US" dirty="0" smtClean="0"/>
            <a:t> la </a:t>
          </a:r>
          <a:r>
            <a:rPr lang="en-US" dirty="0" err="1" smtClean="0"/>
            <a:t>calidad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lograr</a:t>
          </a:r>
          <a:r>
            <a:rPr lang="en-US" dirty="0" smtClean="0"/>
            <a:t> la </a:t>
          </a:r>
          <a:r>
            <a:rPr lang="en-US" dirty="0" err="1" smtClean="0"/>
            <a:t>satisfacción</a:t>
          </a:r>
          <a:r>
            <a:rPr lang="en-US" dirty="0" smtClean="0"/>
            <a:t> del </a:t>
          </a:r>
          <a:r>
            <a:rPr lang="en-US" dirty="0" err="1" smtClean="0"/>
            <a:t>Estudiante</a:t>
          </a:r>
          <a:endParaRPr lang="en-US" dirty="0"/>
        </a:p>
      </dgm:t>
    </dgm:pt>
    <dgm:pt modelId="{7CB4CD78-A665-4677-A080-CE609F6ABEF1}" type="parTrans" cxnId="{1B748EB0-54EE-4505-849B-CF61EB28D21B}">
      <dgm:prSet/>
      <dgm:spPr/>
      <dgm:t>
        <a:bodyPr/>
        <a:lstStyle/>
        <a:p>
          <a:endParaRPr lang="es-ES"/>
        </a:p>
      </dgm:t>
    </dgm:pt>
    <dgm:pt modelId="{C39C23C8-8FF8-4FB0-958B-11777FCA4B81}" type="sibTrans" cxnId="{1B748EB0-54EE-4505-849B-CF61EB28D21B}">
      <dgm:prSet/>
      <dgm:spPr/>
      <dgm:t>
        <a:bodyPr/>
        <a:lstStyle/>
        <a:p>
          <a:endParaRPr lang="es-ES"/>
        </a:p>
      </dgm:t>
    </dgm:pt>
    <dgm:pt modelId="{5FAC6AAA-6171-4EC4-9DCD-64B4324C2FF2}">
      <dgm:prSet/>
      <dgm:spPr/>
      <dgm:t>
        <a:bodyPr/>
        <a:lstStyle/>
        <a:p>
          <a:pPr rtl="0"/>
          <a:endParaRPr lang="en-US" dirty="0"/>
        </a:p>
      </dgm:t>
    </dgm:pt>
    <dgm:pt modelId="{D92C8D4C-9F58-41CC-9C91-5BACC80DD6BF}" type="parTrans" cxnId="{E464F0F3-6D0F-46B0-ACE3-8C09AC8A6203}">
      <dgm:prSet/>
      <dgm:spPr/>
      <dgm:t>
        <a:bodyPr/>
        <a:lstStyle/>
        <a:p>
          <a:endParaRPr lang="es-ES"/>
        </a:p>
      </dgm:t>
    </dgm:pt>
    <dgm:pt modelId="{A3A26E3A-A11F-401D-B9D8-D4B535DB6A2B}" type="sibTrans" cxnId="{E464F0F3-6D0F-46B0-ACE3-8C09AC8A6203}">
      <dgm:prSet/>
      <dgm:spPr/>
      <dgm:t>
        <a:bodyPr/>
        <a:lstStyle/>
        <a:p>
          <a:endParaRPr lang="es-ES"/>
        </a:p>
      </dgm:t>
    </dgm:pt>
    <dgm:pt modelId="{24434891-4E0E-4740-A731-1B4E335F63B4}">
      <dgm:prSet/>
      <dgm:spPr/>
      <dgm:t>
        <a:bodyPr/>
        <a:lstStyle/>
        <a:p>
          <a:pPr rtl="0"/>
          <a:endParaRPr lang="en-US" dirty="0"/>
        </a:p>
      </dgm:t>
    </dgm:pt>
    <dgm:pt modelId="{D546DFD8-9199-4B1A-996B-E330F461A675}" type="parTrans" cxnId="{F50A8ABE-C92C-47BC-8442-928925DC36E0}">
      <dgm:prSet/>
      <dgm:spPr/>
      <dgm:t>
        <a:bodyPr/>
        <a:lstStyle/>
        <a:p>
          <a:endParaRPr lang="es-ES"/>
        </a:p>
      </dgm:t>
    </dgm:pt>
    <dgm:pt modelId="{8C86CAEE-ED94-4499-B696-90E868085E34}" type="sibTrans" cxnId="{F50A8ABE-C92C-47BC-8442-928925DC36E0}">
      <dgm:prSet/>
      <dgm:spPr/>
      <dgm:t>
        <a:bodyPr/>
        <a:lstStyle/>
        <a:p>
          <a:endParaRPr lang="es-ES"/>
        </a:p>
      </dgm:t>
    </dgm:pt>
    <dgm:pt modelId="{FE82C485-64BF-4A0B-808A-379D2C563042}" type="pres">
      <dgm:prSet presAssocID="{35CEEAA0-9F8C-44A3-8850-69F73668B0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D961064-12AA-47D3-9F82-DF78D0D4676A}" type="pres">
      <dgm:prSet presAssocID="{4D940E2E-0310-476F-88EE-58F1ABD52C3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180E25-D2BA-42F8-AA7D-F89EA3042E61}" type="pres">
      <dgm:prSet presAssocID="{BC25D435-2F0C-46CD-BBD4-61D863A1417F}" presName="sibTrans" presStyleCnt="0"/>
      <dgm:spPr/>
    </dgm:pt>
    <dgm:pt modelId="{29F89996-93F9-4B54-B36E-DF0287412FC4}" type="pres">
      <dgm:prSet presAssocID="{8BF246BB-F6C0-4D7C-8A38-60F63A0873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CF4DBD-34B8-47DD-80D2-80EDB35A5C4A}" type="pres">
      <dgm:prSet presAssocID="{B09286FB-C505-440E-A0BA-DCDF88DB5287}" presName="sibTrans" presStyleCnt="0"/>
      <dgm:spPr/>
    </dgm:pt>
    <dgm:pt modelId="{25A14E05-9878-4184-BDA5-5BA291DAFFAC}" type="pres">
      <dgm:prSet presAssocID="{A96B2189-CD50-442C-AA44-71A6D66C224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DACCDD-97B9-4DFB-B09D-974209A2EFBF}" type="pres">
      <dgm:prSet presAssocID="{43C7FC57-40BC-4C6D-B1F7-E36B2C2E00EC}" presName="sibTrans" presStyleCnt="0"/>
      <dgm:spPr/>
    </dgm:pt>
    <dgm:pt modelId="{273A4A0A-D333-4E76-95DD-0DA4C6EC7A44}" type="pres">
      <dgm:prSet presAssocID="{E70BE6C7-970E-4195-A591-0A618F54319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F80966-AAB6-4AE1-8F4F-2AE66B877A06}" type="pres">
      <dgm:prSet presAssocID="{F18A1B7D-4379-4A1F-968D-373BC28BC533}" presName="sibTrans" presStyleCnt="0"/>
      <dgm:spPr/>
    </dgm:pt>
    <dgm:pt modelId="{4E459890-87E4-4F0D-9178-172891F05CA2}" type="pres">
      <dgm:prSet presAssocID="{1CE53474-3293-4EB5-A35D-EBBB6EF650B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CBE899-5BC5-4831-A522-FC4C7487D360}" type="presOf" srcId="{1CE53474-3293-4EB5-A35D-EBBB6EF650BB}" destId="{4E459890-87E4-4F0D-9178-172891F05CA2}" srcOrd="0" destOrd="0" presId="urn:microsoft.com/office/officeart/2005/8/layout/hList6"/>
    <dgm:cxn modelId="{D4AB6AB2-8DCA-4B11-B5A0-BBE13BF2242D}" srcId="{E70BE6C7-970E-4195-A591-0A618F54319A}" destId="{BEC8147D-612E-4E9A-B6B5-B1117A882E24}" srcOrd="0" destOrd="0" parTransId="{4FB5D003-5907-4030-9156-120B77D11685}" sibTransId="{97BB48A1-C916-477C-AEBD-772A86EF6C77}"/>
    <dgm:cxn modelId="{829BDF75-9D84-4C74-A6B2-2205612364CF}" type="presOf" srcId="{5FAC6AAA-6171-4EC4-9DCD-64B4324C2FF2}" destId="{4E459890-87E4-4F0D-9178-172891F05CA2}" srcOrd="0" destOrd="2" presId="urn:microsoft.com/office/officeart/2005/8/layout/hList6"/>
    <dgm:cxn modelId="{769A983A-2B26-422B-8C7E-F53743C07CC3}" type="presOf" srcId="{4D940E2E-0310-476F-88EE-58F1ABD52C31}" destId="{5D961064-12AA-47D3-9F82-DF78D0D4676A}" srcOrd="0" destOrd="0" presId="urn:microsoft.com/office/officeart/2005/8/layout/hList6"/>
    <dgm:cxn modelId="{629BD3DE-7B47-41DC-94BE-5444DEB565F1}" type="presOf" srcId="{FF525A0B-F041-406A-B884-7F2483839105}" destId="{29F89996-93F9-4B54-B36E-DF0287412FC4}" srcOrd="0" destOrd="1" presId="urn:microsoft.com/office/officeart/2005/8/layout/hList6"/>
    <dgm:cxn modelId="{8A26DBB1-E0E1-4051-B679-51E87F08885D}" srcId="{35CEEAA0-9F8C-44A3-8850-69F73668B065}" destId="{E70BE6C7-970E-4195-A591-0A618F54319A}" srcOrd="3" destOrd="0" parTransId="{92397294-DF60-4B57-BFFD-302DBA2062CC}" sibTransId="{F18A1B7D-4379-4A1F-968D-373BC28BC533}"/>
    <dgm:cxn modelId="{F50A8ABE-C92C-47BC-8442-928925DC36E0}" srcId="{1CE53474-3293-4EB5-A35D-EBBB6EF650BB}" destId="{24434891-4E0E-4740-A731-1B4E335F63B4}" srcOrd="2" destOrd="0" parTransId="{D546DFD8-9199-4B1A-996B-E330F461A675}" sibTransId="{8C86CAEE-ED94-4499-B696-90E868085E34}"/>
    <dgm:cxn modelId="{E464F0F3-6D0F-46B0-ACE3-8C09AC8A6203}" srcId="{1CE53474-3293-4EB5-A35D-EBBB6EF650BB}" destId="{5FAC6AAA-6171-4EC4-9DCD-64B4324C2FF2}" srcOrd="1" destOrd="0" parTransId="{D92C8D4C-9F58-41CC-9C91-5BACC80DD6BF}" sibTransId="{A3A26E3A-A11F-401D-B9D8-D4B535DB6A2B}"/>
    <dgm:cxn modelId="{3C2874FB-9BB0-49D7-8E63-9E505E826777}" type="presOf" srcId="{4FA65CA0-6F13-42A8-ADF9-FDA072E5C6B2}" destId="{4E459890-87E4-4F0D-9178-172891F05CA2}" srcOrd="0" destOrd="1" presId="urn:microsoft.com/office/officeart/2005/8/layout/hList6"/>
    <dgm:cxn modelId="{1B748EB0-54EE-4505-849B-CF61EB28D21B}" srcId="{1CE53474-3293-4EB5-A35D-EBBB6EF650BB}" destId="{4FA65CA0-6F13-42A8-ADF9-FDA072E5C6B2}" srcOrd="0" destOrd="0" parTransId="{7CB4CD78-A665-4677-A080-CE609F6ABEF1}" sibTransId="{C39C23C8-8FF8-4FB0-958B-11777FCA4B81}"/>
    <dgm:cxn modelId="{A7F09300-7747-46FE-A73C-7FFF7C58C705}" type="presOf" srcId="{5F8322CE-9C6E-49DC-8FDC-18EAE98762B2}" destId="{5D961064-12AA-47D3-9F82-DF78D0D4676A}" srcOrd="0" destOrd="1" presId="urn:microsoft.com/office/officeart/2005/8/layout/hList6"/>
    <dgm:cxn modelId="{DF7D468E-DF72-42FC-BCB9-F73E25CECE3F}" type="presOf" srcId="{E70BE6C7-970E-4195-A591-0A618F54319A}" destId="{273A4A0A-D333-4E76-95DD-0DA4C6EC7A44}" srcOrd="0" destOrd="0" presId="urn:microsoft.com/office/officeart/2005/8/layout/hList6"/>
    <dgm:cxn modelId="{8F10C04A-7950-4A4D-A192-15A867B514D4}" srcId="{35CEEAA0-9F8C-44A3-8850-69F73668B065}" destId="{A96B2189-CD50-442C-AA44-71A6D66C2247}" srcOrd="2" destOrd="0" parTransId="{C5FBA839-9F46-43F1-AF69-9CDC37563262}" sibTransId="{43C7FC57-40BC-4C6D-B1F7-E36B2C2E00EC}"/>
    <dgm:cxn modelId="{DAF8E920-144D-48F7-817B-247435A4E670}" type="presOf" srcId="{A96B2189-CD50-442C-AA44-71A6D66C2247}" destId="{25A14E05-9878-4184-BDA5-5BA291DAFFAC}" srcOrd="0" destOrd="0" presId="urn:microsoft.com/office/officeart/2005/8/layout/hList6"/>
    <dgm:cxn modelId="{B61BE2E8-BFF0-4ED0-BC90-10652BC0B70C}" type="presOf" srcId="{35CEEAA0-9F8C-44A3-8850-69F73668B065}" destId="{FE82C485-64BF-4A0B-808A-379D2C563042}" srcOrd="0" destOrd="0" presId="urn:microsoft.com/office/officeart/2005/8/layout/hList6"/>
    <dgm:cxn modelId="{ADAE95DF-208D-4F64-9D3F-8C59FEE47EC3}" srcId="{35CEEAA0-9F8C-44A3-8850-69F73668B065}" destId="{4D940E2E-0310-476F-88EE-58F1ABD52C31}" srcOrd="0" destOrd="0" parTransId="{2151A42A-F957-4C52-B856-ED9F22991856}" sibTransId="{BC25D435-2F0C-46CD-BBD4-61D863A1417F}"/>
    <dgm:cxn modelId="{942D6B06-53BC-404C-91DF-4975FFEBDFC0}" srcId="{4D940E2E-0310-476F-88EE-58F1ABD52C31}" destId="{5F8322CE-9C6E-49DC-8FDC-18EAE98762B2}" srcOrd="0" destOrd="0" parTransId="{22F653C4-8016-406C-8DAC-B0E5B7E7D5C4}" sibTransId="{A085DF89-D036-43A5-B9B3-AD6FB6BADDFD}"/>
    <dgm:cxn modelId="{E54634CC-04FD-4690-8F23-5E8F821B8A00}" srcId="{35CEEAA0-9F8C-44A3-8850-69F73668B065}" destId="{8BF246BB-F6C0-4D7C-8A38-60F63A087380}" srcOrd="1" destOrd="0" parTransId="{9ABE4970-7819-450A-A10C-D54F270EC86D}" sibTransId="{B09286FB-C505-440E-A0BA-DCDF88DB5287}"/>
    <dgm:cxn modelId="{E457F30E-E7E3-4F65-B3E6-68FF97A9957F}" type="presOf" srcId="{776C1F65-0EE3-4F4A-A7B8-A516E52CE957}" destId="{25A14E05-9878-4184-BDA5-5BA291DAFFAC}" srcOrd="0" destOrd="1" presId="urn:microsoft.com/office/officeart/2005/8/layout/hList6"/>
    <dgm:cxn modelId="{2C16F909-3C8B-4E1C-A2E9-C084706A39BA}" type="presOf" srcId="{BEC8147D-612E-4E9A-B6B5-B1117A882E24}" destId="{273A4A0A-D333-4E76-95DD-0DA4C6EC7A44}" srcOrd="0" destOrd="1" presId="urn:microsoft.com/office/officeart/2005/8/layout/hList6"/>
    <dgm:cxn modelId="{A441215C-D4A3-4B92-B401-9B4176F0EAB4}" srcId="{35CEEAA0-9F8C-44A3-8850-69F73668B065}" destId="{1CE53474-3293-4EB5-A35D-EBBB6EF650BB}" srcOrd="4" destOrd="0" parTransId="{27C17C06-5A4B-4FC8-A467-11EA9057504F}" sibTransId="{95ABBE6D-84BB-44B8-835A-7A549833A153}"/>
    <dgm:cxn modelId="{49001867-AB2C-4AD0-AAA6-40398CC9D184}" srcId="{8BF246BB-F6C0-4D7C-8A38-60F63A087380}" destId="{FF525A0B-F041-406A-B884-7F2483839105}" srcOrd="0" destOrd="0" parTransId="{D5A0A0FD-8DF8-4677-9429-B3E37D0FF279}" sibTransId="{8C74A6E1-527E-4963-9AF6-8287D19F3034}"/>
    <dgm:cxn modelId="{6A55C8DE-7610-422E-B314-24EFE3BDE01C}" type="presOf" srcId="{24434891-4E0E-4740-A731-1B4E335F63B4}" destId="{4E459890-87E4-4F0D-9178-172891F05CA2}" srcOrd="0" destOrd="3" presId="urn:microsoft.com/office/officeart/2005/8/layout/hList6"/>
    <dgm:cxn modelId="{CF748F5F-4B74-45EC-BFF3-4C343AD7D639}" srcId="{A96B2189-CD50-442C-AA44-71A6D66C2247}" destId="{776C1F65-0EE3-4F4A-A7B8-A516E52CE957}" srcOrd="0" destOrd="0" parTransId="{D28E34DF-5C07-4481-A08E-FC735C2A56B9}" sibTransId="{0188AC6A-B50D-4BEB-957D-ECAFB0E8C760}"/>
    <dgm:cxn modelId="{E0959213-C080-4906-A7C8-493C69EE9635}" type="presOf" srcId="{8BF246BB-F6C0-4D7C-8A38-60F63A087380}" destId="{29F89996-93F9-4B54-B36E-DF0287412FC4}" srcOrd="0" destOrd="0" presId="urn:microsoft.com/office/officeart/2005/8/layout/hList6"/>
    <dgm:cxn modelId="{82AC48CA-D77E-4AB3-959C-F5912912F9D3}" type="presParOf" srcId="{FE82C485-64BF-4A0B-808A-379D2C563042}" destId="{5D961064-12AA-47D3-9F82-DF78D0D4676A}" srcOrd="0" destOrd="0" presId="urn:microsoft.com/office/officeart/2005/8/layout/hList6"/>
    <dgm:cxn modelId="{80551CE7-0811-4B71-8359-91B1652122AD}" type="presParOf" srcId="{FE82C485-64BF-4A0B-808A-379D2C563042}" destId="{41180E25-D2BA-42F8-AA7D-F89EA3042E61}" srcOrd="1" destOrd="0" presId="urn:microsoft.com/office/officeart/2005/8/layout/hList6"/>
    <dgm:cxn modelId="{48229546-2E06-4403-AA28-BFE6EBD33B59}" type="presParOf" srcId="{FE82C485-64BF-4A0B-808A-379D2C563042}" destId="{29F89996-93F9-4B54-B36E-DF0287412FC4}" srcOrd="2" destOrd="0" presId="urn:microsoft.com/office/officeart/2005/8/layout/hList6"/>
    <dgm:cxn modelId="{F22469F4-ADC5-4AC0-98EE-E8D757C8C426}" type="presParOf" srcId="{FE82C485-64BF-4A0B-808A-379D2C563042}" destId="{83CF4DBD-34B8-47DD-80D2-80EDB35A5C4A}" srcOrd="3" destOrd="0" presId="urn:microsoft.com/office/officeart/2005/8/layout/hList6"/>
    <dgm:cxn modelId="{D1C8B21F-D82E-459E-90A4-F779EE36D9E6}" type="presParOf" srcId="{FE82C485-64BF-4A0B-808A-379D2C563042}" destId="{25A14E05-9878-4184-BDA5-5BA291DAFFAC}" srcOrd="4" destOrd="0" presId="urn:microsoft.com/office/officeart/2005/8/layout/hList6"/>
    <dgm:cxn modelId="{B98FC6DD-DB8A-4D27-97FC-F52853F83257}" type="presParOf" srcId="{FE82C485-64BF-4A0B-808A-379D2C563042}" destId="{51DACCDD-97B9-4DFB-B09D-974209A2EFBF}" srcOrd="5" destOrd="0" presId="urn:microsoft.com/office/officeart/2005/8/layout/hList6"/>
    <dgm:cxn modelId="{F9F3F760-8767-4909-8F4A-22E11B8593D7}" type="presParOf" srcId="{FE82C485-64BF-4A0B-808A-379D2C563042}" destId="{273A4A0A-D333-4E76-95DD-0DA4C6EC7A44}" srcOrd="6" destOrd="0" presId="urn:microsoft.com/office/officeart/2005/8/layout/hList6"/>
    <dgm:cxn modelId="{09032FE0-A876-4F54-A68C-75CC4349BE12}" type="presParOf" srcId="{FE82C485-64BF-4A0B-808A-379D2C563042}" destId="{02F80966-AAB6-4AE1-8F4F-2AE66B877A06}" srcOrd="7" destOrd="0" presId="urn:microsoft.com/office/officeart/2005/8/layout/hList6"/>
    <dgm:cxn modelId="{002F3F6E-148D-4528-AADA-99338C8DFE10}" type="presParOf" srcId="{FE82C485-64BF-4A0B-808A-379D2C563042}" destId="{4E459890-87E4-4F0D-9178-172891F05CA2}" srcOrd="8" destOrd="0" presId="urn:microsoft.com/office/officeart/2005/8/layout/hList6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146A134-B5E8-4D7D-9527-6FF2F5A0DF3F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C67CCA4-913F-4EFF-9005-92F5874A691B}">
      <dgm:prSet/>
      <dgm:spPr/>
      <dgm:t>
        <a:bodyPr/>
        <a:lstStyle/>
        <a:p>
          <a:pPr rtl="0"/>
          <a:r>
            <a:rPr lang="es-ES" dirty="0" smtClean="0"/>
            <a:t>Los registros deben controlarse.</a:t>
          </a:r>
          <a:endParaRPr lang="es-ES" dirty="0"/>
        </a:p>
      </dgm:t>
    </dgm:pt>
    <dgm:pt modelId="{179FDBF5-8D1A-47B8-9B06-BA68C7761193}" type="parTrans" cxnId="{1D47B84E-1873-47AB-8399-6847F27A283F}">
      <dgm:prSet/>
      <dgm:spPr/>
      <dgm:t>
        <a:bodyPr/>
        <a:lstStyle/>
        <a:p>
          <a:endParaRPr lang="es-ES"/>
        </a:p>
      </dgm:t>
    </dgm:pt>
    <dgm:pt modelId="{9E4F2CCC-32B2-4927-94AF-B725201F212C}" type="sibTrans" cxnId="{1D47B84E-1873-47AB-8399-6847F27A283F}">
      <dgm:prSet/>
      <dgm:spPr/>
      <dgm:t>
        <a:bodyPr/>
        <a:lstStyle/>
        <a:p>
          <a:endParaRPr lang="es-ES"/>
        </a:p>
      </dgm:t>
    </dgm:pt>
    <dgm:pt modelId="{D1A187D8-38A3-4691-9AB9-E5F4534E0003}">
      <dgm:prSet/>
      <dgm:spPr/>
      <dgm:t>
        <a:bodyPr/>
        <a:lstStyle/>
        <a:p>
          <a:pPr rtl="0"/>
          <a:r>
            <a:rPr lang="es-ES" dirty="0" smtClean="0"/>
            <a:t>identificación,  almacenamiento, protección, recuperación, retención y  disposición de los registros.</a:t>
          </a:r>
          <a:endParaRPr lang="es-ES" dirty="0"/>
        </a:p>
      </dgm:t>
    </dgm:pt>
    <dgm:pt modelId="{E05BDD0B-BD21-4BB3-AC11-1B4F8EF3CE48}" type="parTrans" cxnId="{9EBB9853-D7ED-4396-8946-D61BFD27BC10}">
      <dgm:prSet/>
      <dgm:spPr/>
      <dgm:t>
        <a:bodyPr/>
        <a:lstStyle/>
        <a:p>
          <a:endParaRPr lang="es-ES"/>
        </a:p>
      </dgm:t>
    </dgm:pt>
    <dgm:pt modelId="{2DD6DB6A-408B-4955-B0B0-CB8004F1B2EB}" type="sibTrans" cxnId="{9EBB9853-D7ED-4396-8946-D61BFD27BC10}">
      <dgm:prSet/>
      <dgm:spPr/>
      <dgm:t>
        <a:bodyPr/>
        <a:lstStyle/>
        <a:p>
          <a:endParaRPr lang="es-ES"/>
        </a:p>
      </dgm:t>
    </dgm:pt>
    <dgm:pt modelId="{2A461905-4785-4388-A528-F62EB1400E8C}">
      <dgm:prSet/>
      <dgm:spPr/>
      <dgm:t>
        <a:bodyPr/>
        <a:lstStyle/>
        <a:p>
          <a:pPr rtl="0"/>
          <a:r>
            <a:rPr lang="es-ES" dirty="0" smtClean="0"/>
            <a:t>Los registros deben permanecer </a:t>
          </a:r>
          <a:r>
            <a:rPr lang="es-ES" b="1" dirty="0" smtClean="0"/>
            <a:t>legibles</a:t>
          </a:r>
          <a:r>
            <a:rPr lang="es-ES" dirty="0" smtClean="0"/>
            <a:t>, fácilmente </a:t>
          </a:r>
          <a:r>
            <a:rPr lang="es-ES" b="1" dirty="0" smtClean="0"/>
            <a:t>identificables</a:t>
          </a:r>
          <a:r>
            <a:rPr lang="es-ES" dirty="0" smtClean="0"/>
            <a:t> y </a:t>
          </a:r>
          <a:r>
            <a:rPr lang="es-ES" b="1" dirty="0" smtClean="0"/>
            <a:t>recuperables</a:t>
          </a:r>
          <a:r>
            <a:rPr lang="es-ES" dirty="0" smtClean="0"/>
            <a:t>.</a:t>
          </a:r>
          <a:endParaRPr lang="en-US" dirty="0"/>
        </a:p>
      </dgm:t>
    </dgm:pt>
    <dgm:pt modelId="{49397665-636D-44F8-8234-8602ACB23B5C}" type="parTrans" cxnId="{43A8B4C0-F562-440C-ACA6-F6CFDCDAE295}">
      <dgm:prSet/>
      <dgm:spPr/>
      <dgm:t>
        <a:bodyPr/>
        <a:lstStyle/>
        <a:p>
          <a:endParaRPr lang="es-ES"/>
        </a:p>
      </dgm:t>
    </dgm:pt>
    <dgm:pt modelId="{49AC609B-B6DC-487D-8FF2-5899B37DC050}" type="sibTrans" cxnId="{43A8B4C0-F562-440C-ACA6-F6CFDCDAE295}">
      <dgm:prSet/>
      <dgm:spPr/>
      <dgm:t>
        <a:bodyPr/>
        <a:lstStyle/>
        <a:p>
          <a:endParaRPr lang="es-ES"/>
        </a:p>
      </dgm:t>
    </dgm:pt>
    <dgm:pt modelId="{2993677E-3A71-4516-9BA1-5A8BFCF09F89}" type="pres">
      <dgm:prSet presAssocID="{4146A134-B5E8-4D7D-9527-6FF2F5A0DF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E983128-EB16-4E45-8405-937D846510BB}" type="pres">
      <dgm:prSet presAssocID="{8C67CCA4-913F-4EFF-9005-92F5874A691B}" presName="hierRoot1" presStyleCnt="0"/>
      <dgm:spPr/>
    </dgm:pt>
    <dgm:pt modelId="{8D5DB1DB-9EA6-43CE-AC4D-FF2B250E378A}" type="pres">
      <dgm:prSet presAssocID="{8C67CCA4-913F-4EFF-9005-92F5874A691B}" presName="composite" presStyleCnt="0"/>
      <dgm:spPr/>
    </dgm:pt>
    <dgm:pt modelId="{213FA53D-3C3D-42CE-8B03-108BEC6D782A}" type="pres">
      <dgm:prSet presAssocID="{8C67CCA4-913F-4EFF-9005-92F5874A691B}" presName="background" presStyleLbl="node0" presStyleIdx="0" presStyleCnt="1"/>
      <dgm:spPr/>
    </dgm:pt>
    <dgm:pt modelId="{2BCA789C-A264-4916-A9B2-07F6FE48D770}" type="pres">
      <dgm:prSet presAssocID="{8C67CCA4-913F-4EFF-9005-92F5874A691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7AAD13-2205-4F0D-BE0B-0B82458525E5}" type="pres">
      <dgm:prSet presAssocID="{8C67CCA4-913F-4EFF-9005-92F5874A691B}" presName="hierChild2" presStyleCnt="0"/>
      <dgm:spPr/>
    </dgm:pt>
    <dgm:pt modelId="{ECA352B4-A16E-4BF2-8810-F9B9DFDA9D50}" type="pres">
      <dgm:prSet presAssocID="{E05BDD0B-BD21-4BB3-AC11-1B4F8EF3CE48}" presName="Name10" presStyleLbl="parChTrans1D2" presStyleIdx="0" presStyleCnt="2"/>
      <dgm:spPr/>
      <dgm:t>
        <a:bodyPr/>
        <a:lstStyle/>
        <a:p>
          <a:endParaRPr lang="es-ES"/>
        </a:p>
      </dgm:t>
    </dgm:pt>
    <dgm:pt modelId="{BB960084-38EC-4186-B42D-E04E89881A96}" type="pres">
      <dgm:prSet presAssocID="{D1A187D8-38A3-4691-9AB9-E5F4534E0003}" presName="hierRoot2" presStyleCnt="0"/>
      <dgm:spPr/>
    </dgm:pt>
    <dgm:pt modelId="{FE1FAC70-C269-43BC-9BD2-DB5A65F6C86E}" type="pres">
      <dgm:prSet presAssocID="{D1A187D8-38A3-4691-9AB9-E5F4534E0003}" presName="composite2" presStyleCnt="0"/>
      <dgm:spPr/>
    </dgm:pt>
    <dgm:pt modelId="{5E80C491-917B-424F-A7B6-7C89D3EFC8D2}" type="pres">
      <dgm:prSet presAssocID="{D1A187D8-38A3-4691-9AB9-E5F4534E0003}" presName="background2" presStyleLbl="node2" presStyleIdx="0" presStyleCnt="2"/>
      <dgm:spPr/>
    </dgm:pt>
    <dgm:pt modelId="{3FF70021-DFD6-4E2B-BFD7-B52B31B878F0}" type="pres">
      <dgm:prSet presAssocID="{D1A187D8-38A3-4691-9AB9-E5F4534E000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B47490-59DF-4846-9C9C-82613C9A1E61}" type="pres">
      <dgm:prSet presAssocID="{D1A187D8-38A3-4691-9AB9-E5F4534E0003}" presName="hierChild3" presStyleCnt="0"/>
      <dgm:spPr/>
    </dgm:pt>
    <dgm:pt modelId="{B702F669-DF0B-4906-947C-C11119DE6526}" type="pres">
      <dgm:prSet presAssocID="{49397665-636D-44F8-8234-8602ACB23B5C}" presName="Name10" presStyleLbl="parChTrans1D2" presStyleIdx="1" presStyleCnt="2"/>
      <dgm:spPr/>
      <dgm:t>
        <a:bodyPr/>
        <a:lstStyle/>
        <a:p>
          <a:endParaRPr lang="es-ES"/>
        </a:p>
      </dgm:t>
    </dgm:pt>
    <dgm:pt modelId="{5E1074A2-AAFB-47AB-857A-EB91D894CEBB}" type="pres">
      <dgm:prSet presAssocID="{2A461905-4785-4388-A528-F62EB1400E8C}" presName="hierRoot2" presStyleCnt="0"/>
      <dgm:spPr/>
    </dgm:pt>
    <dgm:pt modelId="{353CF755-B105-4BCA-A7AB-7D23CDA786CF}" type="pres">
      <dgm:prSet presAssocID="{2A461905-4785-4388-A528-F62EB1400E8C}" presName="composite2" presStyleCnt="0"/>
      <dgm:spPr/>
    </dgm:pt>
    <dgm:pt modelId="{3744689A-53EE-41CD-9974-AC77AA5D7EF4}" type="pres">
      <dgm:prSet presAssocID="{2A461905-4785-4388-A528-F62EB1400E8C}" presName="background2" presStyleLbl="node2" presStyleIdx="1" presStyleCnt="2"/>
      <dgm:spPr/>
    </dgm:pt>
    <dgm:pt modelId="{E2838F83-8ED2-4F59-8E2A-E70632C4B85C}" type="pres">
      <dgm:prSet presAssocID="{2A461905-4785-4388-A528-F62EB1400E8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6C47A27-6A87-4246-BA35-D10EEE9DE536}" type="pres">
      <dgm:prSet presAssocID="{2A461905-4785-4388-A528-F62EB1400E8C}" presName="hierChild3" presStyleCnt="0"/>
      <dgm:spPr/>
    </dgm:pt>
  </dgm:ptLst>
  <dgm:cxnLst>
    <dgm:cxn modelId="{A4B1B5C7-1CA8-4A48-8762-5245F35C1DD0}" type="presOf" srcId="{4146A134-B5E8-4D7D-9527-6FF2F5A0DF3F}" destId="{2993677E-3A71-4516-9BA1-5A8BFCF09F89}" srcOrd="0" destOrd="0" presId="urn:microsoft.com/office/officeart/2005/8/layout/hierarchy1"/>
    <dgm:cxn modelId="{343975F1-DFDA-490A-A32A-1195B441E0F7}" type="presOf" srcId="{E05BDD0B-BD21-4BB3-AC11-1B4F8EF3CE48}" destId="{ECA352B4-A16E-4BF2-8810-F9B9DFDA9D50}" srcOrd="0" destOrd="0" presId="urn:microsoft.com/office/officeart/2005/8/layout/hierarchy1"/>
    <dgm:cxn modelId="{9EBB9853-D7ED-4396-8946-D61BFD27BC10}" srcId="{8C67CCA4-913F-4EFF-9005-92F5874A691B}" destId="{D1A187D8-38A3-4691-9AB9-E5F4534E0003}" srcOrd="0" destOrd="0" parTransId="{E05BDD0B-BD21-4BB3-AC11-1B4F8EF3CE48}" sibTransId="{2DD6DB6A-408B-4955-B0B0-CB8004F1B2EB}"/>
    <dgm:cxn modelId="{2CA264FE-003D-4BF2-9FCB-D1081B7E92A8}" type="presOf" srcId="{49397665-636D-44F8-8234-8602ACB23B5C}" destId="{B702F669-DF0B-4906-947C-C11119DE6526}" srcOrd="0" destOrd="0" presId="urn:microsoft.com/office/officeart/2005/8/layout/hierarchy1"/>
    <dgm:cxn modelId="{1D47B84E-1873-47AB-8399-6847F27A283F}" srcId="{4146A134-B5E8-4D7D-9527-6FF2F5A0DF3F}" destId="{8C67CCA4-913F-4EFF-9005-92F5874A691B}" srcOrd="0" destOrd="0" parTransId="{179FDBF5-8D1A-47B8-9B06-BA68C7761193}" sibTransId="{9E4F2CCC-32B2-4927-94AF-B725201F212C}"/>
    <dgm:cxn modelId="{43A8B4C0-F562-440C-ACA6-F6CFDCDAE295}" srcId="{8C67CCA4-913F-4EFF-9005-92F5874A691B}" destId="{2A461905-4785-4388-A528-F62EB1400E8C}" srcOrd="1" destOrd="0" parTransId="{49397665-636D-44F8-8234-8602ACB23B5C}" sibTransId="{49AC609B-B6DC-487D-8FF2-5899B37DC050}"/>
    <dgm:cxn modelId="{40173CC5-46DE-4CBE-A7B4-C5E65362162B}" type="presOf" srcId="{2A461905-4785-4388-A528-F62EB1400E8C}" destId="{E2838F83-8ED2-4F59-8E2A-E70632C4B85C}" srcOrd="0" destOrd="0" presId="urn:microsoft.com/office/officeart/2005/8/layout/hierarchy1"/>
    <dgm:cxn modelId="{A5A9E8B3-2381-4257-B166-14B64B948CCA}" type="presOf" srcId="{8C67CCA4-913F-4EFF-9005-92F5874A691B}" destId="{2BCA789C-A264-4916-A9B2-07F6FE48D770}" srcOrd="0" destOrd="0" presId="urn:microsoft.com/office/officeart/2005/8/layout/hierarchy1"/>
    <dgm:cxn modelId="{FC11E6C2-AEF7-449A-9567-1C58F442AB98}" type="presOf" srcId="{D1A187D8-38A3-4691-9AB9-E5F4534E0003}" destId="{3FF70021-DFD6-4E2B-BFD7-B52B31B878F0}" srcOrd="0" destOrd="0" presId="urn:microsoft.com/office/officeart/2005/8/layout/hierarchy1"/>
    <dgm:cxn modelId="{AC4518C3-03B4-4B5D-937A-15673FE70EA0}" type="presParOf" srcId="{2993677E-3A71-4516-9BA1-5A8BFCF09F89}" destId="{2E983128-EB16-4E45-8405-937D846510BB}" srcOrd="0" destOrd="0" presId="urn:microsoft.com/office/officeart/2005/8/layout/hierarchy1"/>
    <dgm:cxn modelId="{4CE8DB81-2E19-42CA-B625-581ECE130E55}" type="presParOf" srcId="{2E983128-EB16-4E45-8405-937D846510BB}" destId="{8D5DB1DB-9EA6-43CE-AC4D-FF2B250E378A}" srcOrd="0" destOrd="0" presId="urn:microsoft.com/office/officeart/2005/8/layout/hierarchy1"/>
    <dgm:cxn modelId="{C78B162F-57D6-4716-9A74-73DDFB8B0AD4}" type="presParOf" srcId="{8D5DB1DB-9EA6-43CE-AC4D-FF2B250E378A}" destId="{213FA53D-3C3D-42CE-8B03-108BEC6D782A}" srcOrd="0" destOrd="0" presId="urn:microsoft.com/office/officeart/2005/8/layout/hierarchy1"/>
    <dgm:cxn modelId="{F2384108-51BA-4E5D-BA52-6C2BEF65CCB5}" type="presParOf" srcId="{8D5DB1DB-9EA6-43CE-AC4D-FF2B250E378A}" destId="{2BCA789C-A264-4916-A9B2-07F6FE48D770}" srcOrd="1" destOrd="0" presId="urn:microsoft.com/office/officeart/2005/8/layout/hierarchy1"/>
    <dgm:cxn modelId="{AC6486BE-4AA1-43D0-A1E4-6C2DE2196FFA}" type="presParOf" srcId="{2E983128-EB16-4E45-8405-937D846510BB}" destId="{AE7AAD13-2205-4F0D-BE0B-0B82458525E5}" srcOrd="1" destOrd="0" presId="urn:microsoft.com/office/officeart/2005/8/layout/hierarchy1"/>
    <dgm:cxn modelId="{249C60A3-7605-4079-AF95-2BF1077D0F21}" type="presParOf" srcId="{AE7AAD13-2205-4F0D-BE0B-0B82458525E5}" destId="{ECA352B4-A16E-4BF2-8810-F9B9DFDA9D50}" srcOrd="0" destOrd="0" presId="urn:microsoft.com/office/officeart/2005/8/layout/hierarchy1"/>
    <dgm:cxn modelId="{EC82295C-EAF2-4BAE-A60C-E29E5DCA5A93}" type="presParOf" srcId="{AE7AAD13-2205-4F0D-BE0B-0B82458525E5}" destId="{BB960084-38EC-4186-B42D-E04E89881A96}" srcOrd="1" destOrd="0" presId="urn:microsoft.com/office/officeart/2005/8/layout/hierarchy1"/>
    <dgm:cxn modelId="{534FB2E5-4683-429B-88F4-CFEB1987F666}" type="presParOf" srcId="{BB960084-38EC-4186-B42D-E04E89881A96}" destId="{FE1FAC70-C269-43BC-9BD2-DB5A65F6C86E}" srcOrd="0" destOrd="0" presId="urn:microsoft.com/office/officeart/2005/8/layout/hierarchy1"/>
    <dgm:cxn modelId="{22CB5909-921B-4789-B019-8389BDE56560}" type="presParOf" srcId="{FE1FAC70-C269-43BC-9BD2-DB5A65F6C86E}" destId="{5E80C491-917B-424F-A7B6-7C89D3EFC8D2}" srcOrd="0" destOrd="0" presId="urn:microsoft.com/office/officeart/2005/8/layout/hierarchy1"/>
    <dgm:cxn modelId="{389D8F52-B0CA-47AE-BC61-ACD6CA71C9DC}" type="presParOf" srcId="{FE1FAC70-C269-43BC-9BD2-DB5A65F6C86E}" destId="{3FF70021-DFD6-4E2B-BFD7-B52B31B878F0}" srcOrd="1" destOrd="0" presId="urn:microsoft.com/office/officeart/2005/8/layout/hierarchy1"/>
    <dgm:cxn modelId="{DCF5F8BF-3E9B-4496-B00F-4B9D7EBEF7B1}" type="presParOf" srcId="{BB960084-38EC-4186-B42D-E04E89881A96}" destId="{EFB47490-59DF-4846-9C9C-82613C9A1E61}" srcOrd="1" destOrd="0" presId="urn:microsoft.com/office/officeart/2005/8/layout/hierarchy1"/>
    <dgm:cxn modelId="{6FBE9622-C669-4B2F-8D4A-5198D72E6D71}" type="presParOf" srcId="{AE7AAD13-2205-4F0D-BE0B-0B82458525E5}" destId="{B702F669-DF0B-4906-947C-C11119DE6526}" srcOrd="2" destOrd="0" presId="urn:microsoft.com/office/officeart/2005/8/layout/hierarchy1"/>
    <dgm:cxn modelId="{E45E4477-D812-4141-8C93-F76DC3A8F0DB}" type="presParOf" srcId="{AE7AAD13-2205-4F0D-BE0B-0B82458525E5}" destId="{5E1074A2-AAFB-47AB-857A-EB91D894CEBB}" srcOrd="3" destOrd="0" presId="urn:microsoft.com/office/officeart/2005/8/layout/hierarchy1"/>
    <dgm:cxn modelId="{F61D4D9A-6E62-4A94-8125-DC2B42022495}" type="presParOf" srcId="{5E1074A2-AAFB-47AB-857A-EB91D894CEBB}" destId="{353CF755-B105-4BCA-A7AB-7D23CDA786CF}" srcOrd="0" destOrd="0" presId="urn:microsoft.com/office/officeart/2005/8/layout/hierarchy1"/>
    <dgm:cxn modelId="{A7F36D48-9E6C-4A92-ADB2-4949DCC2EC5A}" type="presParOf" srcId="{353CF755-B105-4BCA-A7AB-7D23CDA786CF}" destId="{3744689A-53EE-41CD-9974-AC77AA5D7EF4}" srcOrd="0" destOrd="0" presId="urn:microsoft.com/office/officeart/2005/8/layout/hierarchy1"/>
    <dgm:cxn modelId="{57CEF5A2-2A9B-4A90-85D5-CE997E22969D}" type="presParOf" srcId="{353CF755-B105-4BCA-A7AB-7D23CDA786CF}" destId="{E2838F83-8ED2-4F59-8E2A-E70632C4B85C}" srcOrd="1" destOrd="0" presId="urn:microsoft.com/office/officeart/2005/8/layout/hierarchy1"/>
    <dgm:cxn modelId="{2FAB9F74-2596-4309-8B9E-CF0B10D56615}" type="presParOf" srcId="{5E1074A2-AAFB-47AB-857A-EB91D894CEBB}" destId="{56C47A27-6A87-4246-BA35-D10EEE9DE536}" srcOrd="1" destOrd="0" presId="urn:microsoft.com/office/officeart/2005/8/layout/hierarchy1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59CD325-0F69-47D0-8487-2D453DF9EFE7}" type="doc">
      <dgm:prSet loTypeId="urn:microsoft.com/office/officeart/2005/8/layout/hierarchy2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C918644-DF40-4305-9E71-37A063775A1A}">
      <dgm:prSet/>
      <dgm:spPr/>
      <dgm:t>
        <a:bodyPr/>
        <a:lstStyle/>
        <a:p>
          <a:pPr rtl="0"/>
          <a:r>
            <a:rPr lang="es-ES" dirty="0" smtClean="0"/>
            <a:t>Incumplimiento de algún requisito del SGC, normatividad e inclusive del servicio, el cual no afecta directamente al proceso de enseñanza-aprendizaje.</a:t>
          </a:r>
          <a:endParaRPr lang="es-ES" dirty="0"/>
        </a:p>
      </dgm:t>
    </dgm:pt>
    <dgm:pt modelId="{6AA90C80-DAD4-4D87-82BF-D397D488FFAA}" type="parTrans" cxnId="{93291E9F-AF3D-47C9-BA2C-563AC6DD4484}">
      <dgm:prSet/>
      <dgm:spPr/>
      <dgm:t>
        <a:bodyPr/>
        <a:lstStyle/>
        <a:p>
          <a:endParaRPr lang="es-ES"/>
        </a:p>
      </dgm:t>
    </dgm:pt>
    <dgm:pt modelId="{8CC8ECC7-BF87-4FCF-9F6D-83B8C0471D04}" type="sibTrans" cxnId="{93291E9F-AF3D-47C9-BA2C-563AC6DD4484}">
      <dgm:prSet/>
      <dgm:spPr/>
      <dgm:t>
        <a:bodyPr/>
        <a:lstStyle/>
        <a:p>
          <a:endParaRPr lang="es-ES"/>
        </a:p>
      </dgm:t>
    </dgm:pt>
    <dgm:pt modelId="{77C19605-1815-4E5D-860F-36874992C8DB}">
      <dgm:prSet/>
      <dgm:spPr/>
      <dgm:t>
        <a:bodyPr/>
        <a:lstStyle/>
        <a:p>
          <a:pPr rtl="0"/>
          <a:r>
            <a:rPr lang="es-ES" dirty="0" smtClean="0"/>
            <a:t>Que no se lleven a cabo auditorías internas.</a:t>
          </a:r>
          <a:endParaRPr lang="es-ES" dirty="0"/>
        </a:p>
      </dgm:t>
    </dgm:pt>
    <dgm:pt modelId="{39C6C5D4-0074-4D77-8414-92494A7AD7B2}" type="parTrans" cxnId="{505391F5-8B97-458A-9BBF-7D321B2ACF75}">
      <dgm:prSet/>
      <dgm:spPr/>
      <dgm:t>
        <a:bodyPr/>
        <a:lstStyle/>
        <a:p>
          <a:endParaRPr lang="es-ES"/>
        </a:p>
      </dgm:t>
    </dgm:pt>
    <dgm:pt modelId="{74CDA936-07AF-41E5-9BE4-50890D0CCCD2}" type="sibTrans" cxnId="{505391F5-8B97-458A-9BBF-7D321B2ACF75}">
      <dgm:prSet/>
      <dgm:spPr/>
      <dgm:t>
        <a:bodyPr/>
        <a:lstStyle/>
        <a:p>
          <a:endParaRPr lang="es-ES"/>
        </a:p>
      </dgm:t>
    </dgm:pt>
    <dgm:pt modelId="{4D294B56-A50C-4937-8B3B-DA18D634D601}">
      <dgm:prSet/>
      <dgm:spPr/>
      <dgm:t>
        <a:bodyPr/>
        <a:lstStyle/>
        <a:p>
          <a:pPr rtl="0"/>
          <a:r>
            <a:rPr lang="es-ES" dirty="0" smtClean="0"/>
            <a:t>Que no se cumpla algún objetivo de la calidad.</a:t>
          </a:r>
          <a:endParaRPr lang="es-ES" dirty="0"/>
        </a:p>
      </dgm:t>
    </dgm:pt>
    <dgm:pt modelId="{E1A563D5-55B3-403A-B1C9-66362199152C}" type="parTrans" cxnId="{03A36A59-788A-407E-AA28-B79D3B5D9485}">
      <dgm:prSet/>
      <dgm:spPr/>
      <dgm:t>
        <a:bodyPr/>
        <a:lstStyle/>
        <a:p>
          <a:endParaRPr lang="es-ES"/>
        </a:p>
      </dgm:t>
    </dgm:pt>
    <dgm:pt modelId="{DC2012FF-CFAD-4DC5-A158-42AE21953F3C}" type="sibTrans" cxnId="{03A36A59-788A-407E-AA28-B79D3B5D9485}">
      <dgm:prSet/>
      <dgm:spPr/>
      <dgm:t>
        <a:bodyPr/>
        <a:lstStyle/>
        <a:p>
          <a:endParaRPr lang="es-ES"/>
        </a:p>
      </dgm:t>
    </dgm:pt>
    <dgm:pt modelId="{ACF6C611-49E0-4ADE-8E1F-F0319A591E41}">
      <dgm:prSet/>
      <dgm:spPr/>
      <dgm:t>
        <a:bodyPr/>
        <a:lstStyle/>
        <a:p>
          <a:pPr rtl="0"/>
          <a:r>
            <a:rPr lang="es-ES" dirty="0" smtClean="0"/>
            <a:t>Que no se difunda la política de la calidad.</a:t>
          </a:r>
          <a:endParaRPr lang="es-ES" dirty="0"/>
        </a:p>
      </dgm:t>
    </dgm:pt>
    <dgm:pt modelId="{F8665431-63A5-4ED9-B179-514259C03DC1}" type="parTrans" cxnId="{79F416D8-7A01-4677-BDB2-37BE203C31FD}">
      <dgm:prSet/>
      <dgm:spPr/>
      <dgm:t>
        <a:bodyPr/>
        <a:lstStyle/>
        <a:p>
          <a:endParaRPr lang="es-ES"/>
        </a:p>
      </dgm:t>
    </dgm:pt>
    <dgm:pt modelId="{7311D1F6-C6A6-45DB-BE4A-A6D68E2C57F5}" type="sibTrans" cxnId="{79F416D8-7A01-4677-BDB2-37BE203C31FD}">
      <dgm:prSet/>
      <dgm:spPr/>
      <dgm:t>
        <a:bodyPr/>
        <a:lstStyle/>
        <a:p>
          <a:endParaRPr lang="es-ES"/>
        </a:p>
      </dgm:t>
    </dgm:pt>
    <dgm:pt modelId="{B06FF4D3-B3DD-435A-9702-5EADE6E511E5}" type="pres">
      <dgm:prSet presAssocID="{159CD325-0F69-47D0-8487-2D453DF9EF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59FCF8E-3189-43DA-82E9-B4E82417E2A3}" type="pres">
      <dgm:prSet presAssocID="{5C918644-DF40-4305-9E71-37A063775A1A}" presName="root1" presStyleCnt="0"/>
      <dgm:spPr/>
    </dgm:pt>
    <dgm:pt modelId="{64CB3949-0A0A-425C-AAD2-2547FB9C22A4}" type="pres">
      <dgm:prSet presAssocID="{5C918644-DF40-4305-9E71-37A063775A1A}" presName="LevelOneTextNode" presStyleLbl="node0" presStyleIdx="0" presStyleCnt="1" custScaleX="110264" custScaleY="1729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53457F-7A43-4584-8584-A8006D081DA1}" type="pres">
      <dgm:prSet presAssocID="{5C918644-DF40-4305-9E71-37A063775A1A}" presName="level2hierChild" presStyleCnt="0"/>
      <dgm:spPr/>
    </dgm:pt>
    <dgm:pt modelId="{F697D799-8AE1-48AA-8320-96DAD87D451C}" type="pres">
      <dgm:prSet presAssocID="{39C6C5D4-0074-4D77-8414-92494A7AD7B2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0104B319-64C9-42E2-8FB2-A7FDD69BF0DF}" type="pres">
      <dgm:prSet presAssocID="{39C6C5D4-0074-4D77-8414-92494A7AD7B2}" presName="connTx" presStyleLbl="parChTrans1D2" presStyleIdx="0" presStyleCnt="3"/>
      <dgm:spPr/>
      <dgm:t>
        <a:bodyPr/>
        <a:lstStyle/>
        <a:p>
          <a:endParaRPr lang="es-ES"/>
        </a:p>
      </dgm:t>
    </dgm:pt>
    <dgm:pt modelId="{C22F570D-A1AE-4764-A308-E8BF7184F516}" type="pres">
      <dgm:prSet presAssocID="{77C19605-1815-4E5D-860F-36874992C8DB}" presName="root2" presStyleCnt="0"/>
      <dgm:spPr/>
    </dgm:pt>
    <dgm:pt modelId="{639B1EED-63F5-40D0-ACA8-D0285001903F}" type="pres">
      <dgm:prSet presAssocID="{77C19605-1815-4E5D-860F-36874992C8D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C09CD7-38CC-43C5-8D60-94EB8A0F33DC}" type="pres">
      <dgm:prSet presAssocID="{77C19605-1815-4E5D-860F-36874992C8DB}" presName="level3hierChild" presStyleCnt="0"/>
      <dgm:spPr/>
    </dgm:pt>
    <dgm:pt modelId="{D6F68C1D-4712-4796-8136-0E9F608FBF74}" type="pres">
      <dgm:prSet presAssocID="{E1A563D5-55B3-403A-B1C9-66362199152C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68DB75C7-9222-44FD-A67E-4D163BCEE2B4}" type="pres">
      <dgm:prSet presAssocID="{E1A563D5-55B3-403A-B1C9-66362199152C}" presName="connTx" presStyleLbl="parChTrans1D2" presStyleIdx="1" presStyleCnt="3"/>
      <dgm:spPr/>
      <dgm:t>
        <a:bodyPr/>
        <a:lstStyle/>
        <a:p>
          <a:endParaRPr lang="es-ES"/>
        </a:p>
      </dgm:t>
    </dgm:pt>
    <dgm:pt modelId="{3740FE80-0CDC-4004-997D-F06BC59F459F}" type="pres">
      <dgm:prSet presAssocID="{4D294B56-A50C-4937-8B3B-DA18D634D601}" presName="root2" presStyleCnt="0"/>
      <dgm:spPr/>
    </dgm:pt>
    <dgm:pt modelId="{8149DCA3-5D64-4809-939E-A3058750F06C}" type="pres">
      <dgm:prSet presAssocID="{4D294B56-A50C-4937-8B3B-DA18D634D60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177A88-9F25-4BA8-89F9-DC70579FB33D}" type="pres">
      <dgm:prSet presAssocID="{4D294B56-A50C-4937-8B3B-DA18D634D601}" presName="level3hierChild" presStyleCnt="0"/>
      <dgm:spPr/>
    </dgm:pt>
    <dgm:pt modelId="{989CFADF-8A97-4DB2-B9A8-7662E90EA345}" type="pres">
      <dgm:prSet presAssocID="{F8665431-63A5-4ED9-B179-514259C03DC1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CE154ECF-9052-416A-8B3C-08A10D40FA34}" type="pres">
      <dgm:prSet presAssocID="{F8665431-63A5-4ED9-B179-514259C03DC1}" presName="connTx" presStyleLbl="parChTrans1D2" presStyleIdx="2" presStyleCnt="3"/>
      <dgm:spPr/>
      <dgm:t>
        <a:bodyPr/>
        <a:lstStyle/>
        <a:p>
          <a:endParaRPr lang="es-ES"/>
        </a:p>
      </dgm:t>
    </dgm:pt>
    <dgm:pt modelId="{766B2BDD-5D80-48BE-B259-F97AC08EA6EC}" type="pres">
      <dgm:prSet presAssocID="{ACF6C611-49E0-4ADE-8E1F-F0319A591E41}" presName="root2" presStyleCnt="0"/>
      <dgm:spPr/>
    </dgm:pt>
    <dgm:pt modelId="{4E2D43A7-3D5F-4923-870E-80BFA16DC3EA}" type="pres">
      <dgm:prSet presAssocID="{ACF6C611-49E0-4ADE-8E1F-F0319A591E41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249ADF0-88B3-4D58-9B26-457565097866}" type="pres">
      <dgm:prSet presAssocID="{ACF6C611-49E0-4ADE-8E1F-F0319A591E41}" presName="level3hierChild" presStyleCnt="0"/>
      <dgm:spPr/>
    </dgm:pt>
  </dgm:ptLst>
  <dgm:cxnLst>
    <dgm:cxn modelId="{505391F5-8B97-458A-9BBF-7D321B2ACF75}" srcId="{5C918644-DF40-4305-9E71-37A063775A1A}" destId="{77C19605-1815-4E5D-860F-36874992C8DB}" srcOrd="0" destOrd="0" parTransId="{39C6C5D4-0074-4D77-8414-92494A7AD7B2}" sibTransId="{74CDA936-07AF-41E5-9BE4-50890D0CCCD2}"/>
    <dgm:cxn modelId="{C5F2A6BE-5789-4162-B937-81ED3932B1B3}" type="presOf" srcId="{E1A563D5-55B3-403A-B1C9-66362199152C}" destId="{68DB75C7-9222-44FD-A67E-4D163BCEE2B4}" srcOrd="1" destOrd="0" presId="urn:microsoft.com/office/officeart/2005/8/layout/hierarchy2"/>
    <dgm:cxn modelId="{A7C791DE-E465-4B94-85B2-780EDFDB3F42}" type="presOf" srcId="{F8665431-63A5-4ED9-B179-514259C03DC1}" destId="{CE154ECF-9052-416A-8B3C-08A10D40FA34}" srcOrd="1" destOrd="0" presId="urn:microsoft.com/office/officeart/2005/8/layout/hierarchy2"/>
    <dgm:cxn modelId="{B6296732-D342-48F8-9027-C8EE5B8608C2}" type="presOf" srcId="{77C19605-1815-4E5D-860F-36874992C8DB}" destId="{639B1EED-63F5-40D0-ACA8-D0285001903F}" srcOrd="0" destOrd="0" presId="urn:microsoft.com/office/officeart/2005/8/layout/hierarchy2"/>
    <dgm:cxn modelId="{93291E9F-AF3D-47C9-BA2C-563AC6DD4484}" srcId="{159CD325-0F69-47D0-8487-2D453DF9EFE7}" destId="{5C918644-DF40-4305-9E71-37A063775A1A}" srcOrd="0" destOrd="0" parTransId="{6AA90C80-DAD4-4D87-82BF-D397D488FFAA}" sibTransId="{8CC8ECC7-BF87-4FCF-9F6D-83B8C0471D04}"/>
    <dgm:cxn modelId="{236A1068-B78C-433C-8BFE-07369D82A89D}" type="presOf" srcId="{5C918644-DF40-4305-9E71-37A063775A1A}" destId="{64CB3949-0A0A-425C-AAD2-2547FB9C22A4}" srcOrd="0" destOrd="0" presId="urn:microsoft.com/office/officeart/2005/8/layout/hierarchy2"/>
    <dgm:cxn modelId="{7D2C6901-38FB-491C-89FB-952911017070}" type="presOf" srcId="{ACF6C611-49E0-4ADE-8E1F-F0319A591E41}" destId="{4E2D43A7-3D5F-4923-870E-80BFA16DC3EA}" srcOrd="0" destOrd="0" presId="urn:microsoft.com/office/officeart/2005/8/layout/hierarchy2"/>
    <dgm:cxn modelId="{03A36A59-788A-407E-AA28-B79D3B5D9485}" srcId="{5C918644-DF40-4305-9E71-37A063775A1A}" destId="{4D294B56-A50C-4937-8B3B-DA18D634D601}" srcOrd="1" destOrd="0" parTransId="{E1A563D5-55B3-403A-B1C9-66362199152C}" sibTransId="{DC2012FF-CFAD-4DC5-A158-42AE21953F3C}"/>
    <dgm:cxn modelId="{4543E517-73EA-4C1F-AC78-8EDDAD8969BE}" type="presOf" srcId="{4D294B56-A50C-4937-8B3B-DA18D634D601}" destId="{8149DCA3-5D64-4809-939E-A3058750F06C}" srcOrd="0" destOrd="0" presId="urn:microsoft.com/office/officeart/2005/8/layout/hierarchy2"/>
    <dgm:cxn modelId="{12946B97-8346-460F-BF0F-1E88C4EEAD80}" type="presOf" srcId="{39C6C5D4-0074-4D77-8414-92494A7AD7B2}" destId="{F697D799-8AE1-48AA-8320-96DAD87D451C}" srcOrd="0" destOrd="0" presId="urn:microsoft.com/office/officeart/2005/8/layout/hierarchy2"/>
    <dgm:cxn modelId="{A2392E61-FF2E-43E3-A6A0-C9AC3347B30A}" type="presOf" srcId="{E1A563D5-55B3-403A-B1C9-66362199152C}" destId="{D6F68C1D-4712-4796-8136-0E9F608FBF74}" srcOrd="0" destOrd="0" presId="urn:microsoft.com/office/officeart/2005/8/layout/hierarchy2"/>
    <dgm:cxn modelId="{A2F5E651-3E00-47F2-9D77-F83C171FE2BC}" type="presOf" srcId="{159CD325-0F69-47D0-8487-2D453DF9EFE7}" destId="{B06FF4D3-B3DD-435A-9702-5EADE6E511E5}" srcOrd="0" destOrd="0" presId="urn:microsoft.com/office/officeart/2005/8/layout/hierarchy2"/>
    <dgm:cxn modelId="{AFDD82A0-53EA-4DEC-851E-E27EF80F0752}" type="presOf" srcId="{39C6C5D4-0074-4D77-8414-92494A7AD7B2}" destId="{0104B319-64C9-42E2-8FB2-A7FDD69BF0DF}" srcOrd="1" destOrd="0" presId="urn:microsoft.com/office/officeart/2005/8/layout/hierarchy2"/>
    <dgm:cxn modelId="{1B77DE2A-3764-42B4-84AF-025DEC6539C5}" type="presOf" srcId="{F8665431-63A5-4ED9-B179-514259C03DC1}" destId="{989CFADF-8A97-4DB2-B9A8-7662E90EA345}" srcOrd="0" destOrd="0" presId="urn:microsoft.com/office/officeart/2005/8/layout/hierarchy2"/>
    <dgm:cxn modelId="{79F416D8-7A01-4677-BDB2-37BE203C31FD}" srcId="{5C918644-DF40-4305-9E71-37A063775A1A}" destId="{ACF6C611-49E0-4ADE-8E1F-F0319A591E41}" srcOrd="2" destOrd="0" parTransId="{F8665431-63A5-4ED9-B179-514259C03DC1}" sibTransId="{7311D1F6-C6A6-45DB-BE4A-A6D68E2C57F5}"/>
    <dgm:cxn modelId="{E6F1262E-19E0-45C8-9C7B-56FD41219CBB}" type="presParOf" srcId="{B06FF4D3-B3DD-435A-9702-5EADE6E511E5}" destId="{C59FCF8E-3189-43DA-82E9-B4E82417E2A3}" srcOrd="0" destOrd="0" presId="urn:microsoft.com/office/officeart/2005/8/layout/hierarchy2"/>
    <dgm:cxn modelId="{66C3F8D7-EFA7-4E0C-9165-E7992D56E759}" type="presParOf" srcId="{C59FCF8E-3189-43DA-82E9-B4E82417E2A3}" destId="{64CB3949-0A0A-425C-AAD2-2547FB9C22A4}" srcOrd="0" destOrd="0" presId="urn:microsoft.com/office/officeart/2005/8/layout/hierarchy2"/>
    <dgm:cxn modelId="{869E812D-6275-417B-8ACC-9F4E0A86C39E}" type="presParOf" srcId="{C59FCF8E-3189-43DA-82E9-B4E82417E2A3}" destId="{3F53457F-7A43-4584-8584-A8006D081DA1}" srcOrd="1" destOrd="0" presId="urn:microsoft.com/office/officeart/2005/8/layout/hierarchy2"/>
    <dgm:cxn modelId="{4AED9553-F029-43FA-B7BC-ED6FE1106A94}" type="presParOf" srcId="{3F53457F-7A43-4584-8584-A8006D081DA1}" destId="{F697D799-8AE1-48AA-8320-96DAD87D451C}" srcOrd="0" destOrd="0" presId="urn:microsoft.com/office/officeart/2005/8/layout/hierarchy2"/>
    <dgm:cxn modelId="{035F7E46-A901-4C68-93A4-7A855B4992EC}" type="presParOf" srcId="{F697D799-8AE1-48AA-8320-96DAD87D451C}" destId="{0104B319-64C9-42E2-8FB2-A7FDD69BF0DF}" srcOrd="0" destOrd="0" presId="urn:microsoft.com/office/officeart/2005/8/layout/hierarchy2"/>
    <dgm:cxn modelId="{B0B79B0A-65A8-472B-A85C-AC4718FE0981}" type="presParOf" srcId="{3F53457F-7A43-4584-8584-A8006D081DA1}" destId="{C22F570D-A1AE-4764-A308-E8BF7184F516}" srcOrd="1" destOrd="0" presId="urn:microsoft.com/office/officeart/2005/8/layout/hierarchy2"/>
    <dgm:cxn modelId="{E59A30F3-5D6E-407C-86A1-2ED0904BA6AE}" type="presParOf" srcId="{C22F570D-A1AE-4764-A308-E8BF7184F516}" destId="{639B1EED-63F5-40D0-ACA8-D0285001903F}" srcOrd="0" destOrd="0" presId="urn:microsoft.com/office/officeart/2005/8/layout/hierarchy2"/>
    <dgm:cxn modelId="{CED4DDDD-C0D6-48AB-8945-968333024982}" type="presParOf" srcId="{C22F570D-A1AE-4764-A308-E8BF7184F516}" destId="{F0C09CD7-38CC-43C5-8D60-94EB8A0F33DC}" srcOrd="1" destOrd="0" presId="urn:microsoft.com/office/officeart/2005/8/layout/hierarchy2"/>
    <dgm:cxn modelId="{E73AF343-C0B6-4285-A97C-FF3E9561C9ED}" type="presParOf" srcId="{3F53457F-7A43-4584-8584-A8006D081DA1}" destId="{D6F68C1D-4712-4796-8136-0E9F608FBF74}" srcOrd="2" destOrd="0" presId="urn:microsoft.com/office/officeart/2005/8/layout/hierarchy2"/>
    <dgm:cxn modelId="{0D8C8567-A8FF-4E48-ACFD-EC14F5EAB44D}" type="presParOf" srcId="{D6F68C1D-4712-4796-8136-0E9F608FBF74}" destId="{68DB75C7-9222-44FD-A67E-4D163BCEE2B4}" srcOrd="0" destOrd="0" presId="urn:microsoft.com/office/officeart/2005/8/layout/hierarchy2"/>
    <dgm:cxn modelId="{03BF4DF6-C929-4BB8-9DB9-464C46900F0B}" type="presParOf" srcId="{3F53457F-7A43-4584-8584-A8006D081DA1}" destId="{3740FE80-0CDC-4004-997D-F06BC59F459F}" srcOrd="3" destOrd="0" presId="urn:microsoft.com/office/officeart/2005/8/layout/hierarchy2"/>
    <dgm:cxn modelId="{DEF90A4B-3FC1-4B55-B758-700DD6BDA70E}" type="presParOf" srcId="{3740FE80-0CDC-4004-997D-F06BC59F459F}" destId="{8149DCA3-5D64-4809-939E-A3058750F06C}" srcOrd="0" destOrd="0" presId="urn:microsoft.com/office/officeart/2005/8/layout/hierarchy2"/>
    <dgm:cxn modelId="{8AB9ACAD-DD7A-4E49-87D6-FEC18A32B534}" type="presParOf" srcId="{3740FE80-0CDC-4004-997D-F06BC59F459F}" destId="{2D177A88-9F25-4BA8-89F9-DC70579FB33D}" srcOrd="1" destOrd="0" presId="urn:microsoft.com/office/officeart/2005/8/layout/hierarchy2"/>
    <dgm:cxn modelId="{FD0CC220-0759-4ED6-9891-847FCA33B0DA}" type="presParOf" srcId="{3F53457F-7A43-4584-8584-A8006D081DA1}" destId="{989CFADF-8A97-4DB2-B9A8-7662E90EA345}" srcOrd="4" destOrd="0" presId="urn:microsoft.com/office/officeart/2005/8/layout/hierarchy2"/>
    <dgm:cxn modelId="{59891D03-1795-41EF-87E9-1FABBD2118D3}" type="presParOf" srcId="{989CFADF-8A97-4DB2-B9A8-7662E90EA345}" destId="{CE154ECF-9052-416A-8B3C-08A10D40FA34}" srcOrd="0" destOrd="0" presId="urn:microsoft.com/office/officeart/2005/8/layout/hierarchy2"/>
    <dgm:cxn modelId="{968FF375-BD47-4086-80BB-C66ADC16605F}" type="presParOf" srcId="{3F53457F-7A43-4584-8584-A8006D081DA1}" destId="{766B2BDD-5D80-48BE-B259-F97AC08EA6EC}" srcOrd="5" destOrd="0" presId="urn:microsoft.com/office/officeart/2005/8/layout/hierarchy2"/>
    <dgm:cxn modelId="{77180620-58ED-4A7F-9E4D-9AA6D5552F37}" type="presParOf" srcId="{766B2BDD-5D80-48BE-B259-F97AC08EA6EC}" destId="{4E2D43A7-3D5F-4923-870E-80BFA16DC3EA}" srcOrd="0" destOrd="0" presId="urn:microsoft.com/office/officeart/2005/8/layout/hierarchy2"/>
    <dgm:cxn modelId="{AEA1EF82-1E5B-4A7E-BEF2-105449095BED}" type="presParOf" srcId="{766B2BDD-5D80-48BE-B259-F97AC08EA6EC}" destId="{5249ADF0-88B3-4D58-9B26-457565097866}" srcOrd="1" destOrd="0" presId="urn:microsoft.com/office/officeart/2005/8/layout/hierarchy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150B58A-44FB-4EFD-BE0B-0EA216036688}" type="doc">
      <dgm:prSet loTypeId="urn:microsoft.com/office/officeart/2005/8/layout/hierarchy2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EFCAA92-D875-46EA-85E0-CCED0D7E93A1}">
      <dgm:prSet/>
      <dgm:spPr/>
      <dgm:t>
        <a:bodyPr/>
        <a:lstStyle/>
        <a:p>
          <a:pPr rtl="0"/>
          <a:r>
            <a:rPr lang="es-ES" dirty="0" smtClean="0"/>
            <a:t>Posible incumplimiento  de algún requisito del SGC, normatividad e inclusive sobre el servicio. </a:t>
          </a:r>
          <a:endParaRPr lang="es-MX" dirty="0"/>
        </a:p>
      </dgm:t>
    </dgm:pt>
    <dgm:pt modelId="{18FFB54B-E678-441E-B1E1-C8992A5AECEC}" type="parTrans" cxnId="{2517A943-5C92-4EF8-80B2-E757BAE00B53}">
      <dgm:prSet/>
      <dgm:spPr/>
      <dgm:t>
        <a:bodyPr/>
        <a:lstStyle/>
        <a:p>
          <a:endParaRPr lang="es-ES"/>
        </a:p>
      </dgm:t>
    </dgm:pt>
    <dgm:pt modelId="{CBEC02B0-6FCC-4C16-A4CA-2BDC97B96381}" type="sibTrans" cxnId="{2517A943-5C92-4EF8-80B2-E757BAE00B53}">
      <dgm:prSet/>
      <dgm:spPr/>
      <dgm:t>
        <a:bodyPr/>
        <a:lstStyle/>
        <a:p>
          <a:endParaRPr lang="es-ES"/>
        </a:p>
      </dgm:t>
    </dgm:pt>
    <dgm:pt modelId="{33AE6837-B0DD-4D51-9866-64A02F2F5B26}">
      <dgm:prSet/>
      <dgm:spPr/>
      <dgm:t>
        <a:bodyPr/>
        <a:lstStyle/>
        <a:p>
          <a:pPr rtl="0"/>
          <a:r>
            <a:rPr lang="es-MX" dirty="0" smtClean="0"/>
            <a:t>Altos índices de reprobación, cuando se tiene definido un parámetro de reprobación y está próximo ser alcanzado.</a:t>
          </a:r>
          <a:endParaRPr lang="es-ES" dirty="0"/>
        </a:p>
      </dgm:t>
    </dgm:pt>
    <dgm:pt modelId="{35DB8679-CB53-48D0-A8FA-E4C8DDFB51E6}" type="parTrans" cxnId="{92AD10CE-7690-4514-9C03-22EBABAAB246}">
      <dgm:prSet/>
      <dgm:spPr/>
      <dgm:t>
        <a:bodyPr/>
        <a:lstStyle/>
        <a:p>
          <a:endParaRPr lang="es-ES"/>
        </a:p>
      </dgm:t>
    </dgm:pt>
    <dgm:pt modelId="{87B29D9D-5435-4612-B7D8-BF3C64B07BB2}" type="sibTrans" cxnId="{92AD10CE-7690-4514-9C03-22EBABAAB246}">
      <dgm:prSet/>
      <dgm:spPr/>
      <dgm:t>
        <a:bodyPr/>
        <a:lstStyle/>
        <a:p>
          <a:endParaRPr lang="es-ES"/>
        </a:p>
      </dgm:t>
    </dgm:pt>
    <dgm:pt modelId="{BA8C7953-3CC1-4C2B-8D5B-AB85A1584D10}">
      <dgm:prSet/>
      <dgm:spPr/>
      <dgm:t>
        <a:bodyPr/>
        <a:lstStyle/>
        <a:p>
          <a:pPr rtl="0"/>
          <a:r>
            <a:rPr lang="es-ES" dirty="0" smtClean="0"/>
            <a:t>Que se detecte que no se vaya alcanzar un indicador del POA.</a:t>
          </a:r>
          <a:endParaRPr lang="es-ES" dirty="0"/>
        </a:p>
      </dgm:t>
    </dgm:pt>
    <dgm:pt modelId="{B73B5490-21F7-4EA0-9716-217DA18C2C01}" type="parTrans" cxnId="{8E84CB8F-F2F5-4CA6-A78B-46ADC27BB371}">
      <dgm:prSet/>
      <dgm:spPr/>
      <dgm:t>
        <a:bodyPr/>
        <a:lstStyle/>
        <a:p>
          <a:endParaRPr lang="es-ES"/>
        </a:p>
      </dgm:t>
    </dgm:pt>
    <dgm:pt modelId="{C58F255A-38ED-48A7-B619-DDFAA0B05F64}" type="sibTrans" cxnId="{8E84CB8F-F2F5-4CA6-A78B-46ADC27BB371}">
      <dgm:prSet/>
      <dgm:spPr/>
      <dgm:t>
        <a:bodyPr/>
        <a:lstStyle/>
        <a:p>
          <a:endParaRPr lang="es-ES"/>
        </a:p>
      </dgm:t>
    </dgm:pt>
    <dgm:pt modelId="{BAD3DD6F-2595-4420-BC01-97745C90E536}">
      <dgm:prSet/>
      <dgm:spPr/>
      <dgm:t>
        <a:bodyPr/>
        <a:lstStyle/>
        <a:p>
          <a:pPr rtl="0"/>
          <a:r>
            <a:rPr lang="es-ES" dirty="0" smtClean="0"/>
            <a:t>Que se detecte que no se van a cubrir las horas clase o prácticas  según lo establecido en los programas de materia.</a:t>
          </a:r>
          <a:endParaRPr lang="es-ES" dirty="0"/>
        </a:p>
      </dgm:t>
    </dgm:pt>
    <dgm:pt modelId="{4C27C8E9-40DC-4170-A4E7-D6FD5308901F}" type="parTrans" cxnId="{51E664A8-8EAD-4DFE-AFD5-93AEBF4594FA}">
      <dgm:prSet/>
      <dgm:spPr/>
      <dgm:t>
        <a:bodyPr/>
        <a:lstStyle/>
        <a:p>
          <a:endParaRPr lang="es-ES"/>
        </a:p>
      </dgm:t>
    </dgm:pt>
    <dgm:pt modelId="{794EBB61-B50C-49E9-B76B-5314879E9907}" type="sibTrans" cxnId="{51E664A8-8EAD-4DFE-AFD5-93AEBF4594FA}">
      <dgm:prSet/>
      <dgm:spPr/>
      <dgm:t>
        <a:bodyPr/>
        <a:lstStyle/>
        <a:p>
          <a:endParaRPr lang="es-ES"/>
        </a:p>
      </dgm:t>
    </dgm:pt>
    <dgm:pt modelId="{9ECBE33D-D72B-4FFE-9C20-806A7823D4F3}" type="pres">
      <dgm:prSet presAssocID="{1150B58A-44FB-4EFD-BE0B-0EA21603668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95ED93-F015-4639-BBBA-9366E63AB0C7}" type="pres">
      <dgm:prSet presAssocID="{4EFCAA92-D875-46EA-85E0-CCED0D7E93A1}" presName="root1" presStyleCnt="0"/>
      <dgm:spPr/>
    </dgm:pt>
    <dgm:pt modelId="{4A8FC6C0-E98B-4605-BA0A-BB93A62F6BE8}" type="pres">
      <dgm:prSet presAssocID="{4EFCAA92-D875-46EA-85E0-CCED0D7E93A1}" presName="LevelOneTextNode" presStyleLbl="node0" presStyleIdx="0" presStyleCnt="1" custScaleX="115477" custScaleY="1729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C9D1AE-B3A6-4AC4-AA11-59024C0A7E1E}" type="pres">
      <dgm:prSet presAssocID="{4EFCAA92-D875-46EA-85E0-CCED0D7E93A1}" presName="level2hierChild" presStyleCnt="0"/>
      <dgm:spPr/>
    </dgm:pt>
    <dgm:pt modelId="{D144D8BE-1A51-401C-B69E-341A403AA92B}" type="pres">
      <dgm:prSet presAssocID="{35DB8679-CB53-48D0-A8FA-E4C8DDFB51E6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2C2FB50A-496F-4E0D-8363-009BC5D4A4AF}" type="pres">
      <dgm:prSet presAssocID="{35DB8679-CB53-48D0-A8FA-E4C8DDFB51E6}" presName="connTx" presStyleLbl="parChTrans1D2" presStyleIdx="0" presStyleCnt="3"/>
      <dgm:spPr/>
      <dgm:t>
        <a:bodyPr/>
        <a:lstStyle/>
        <a:p>
          <a:endParaRPr lang="es-ES"/>
        </a:p>
      </dgm:t>
    </dgm:pt>
    <dgm:pt modelId="{E7258008-8830-4760-BA34-8A440B6729D5}" type="pres">
      <dgm:prSet presAssocID="{33AE6837-B0DD-4D51-9866-64A02F2F5B26}" presName="root2" presStyleCnt="0"/>
      <dgm:spPr/>
    </dgm:pt>
    <dgm:pt modelId="{BF11DB9D-9603-40A5-B71D-D642FC7638A1}" type="pres">
      <dgm:prSet presAssocID="{33AE6837-B0DD-4D51-9866-64A02F2F5B26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30E8FA-2421-471E-9527-F48AEB1F62DA}" type="pres">
      <dgm:prSet presAssocID="{33AE6837-B0DD-4D51-9866-64A02F2F5B26}" presName="level3hierChild" presStyleCnt="0"/>
      <dgm:spPr/>
    </dgm:pt>
    <dgm:pt modelId="{635CA189-8A4E-49BE-84EE-D01E1D7B6A70}" type="pres">
      <dgm:prSet presAssocID="{B73B5490-21F7-4EA0-9716-217DA18C2C01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E4723849-2F40-48F0-AF28-33B30EAB8D5C}" type="pres">
      <dgm:prSet presAssocID="{B73B5490-21F7-4EA0-9716-217DA18C2C01}" presName="connTx" presStyleLbl="parChTrans1D2" presStyleIdx="1" presStyleCnt="3"/>
      <dgm:spPr/>
      <dgm:t>
        <a:bodyPr/>
        <a:lstStyle/>
        <a:p>
          <a:endParaRPr lang="es-ES"/>
        </a:p>
      </dgm:t>
    </dgm:pt>
    <dgm:pt modelId="{0A92243C-A1B3-41DA-85E5-140045C568FC}" type="pres">
      <dgm:prSet presAssocID="{BA8C7953-3CC1-4C2B-8D5B-AB85A1584D10}" presName="root2" presStyleCnt="0"/>
      <dgm:spPr/>
    </dgm:pt>
    <dgm:pt modelId="{4C09B856-6956-4B30-B196-0762E4EC012C}" type="pres">
      <dgm:prSet presAssocID="{BA8C7953-3CC1-4C2B-8D5B-AB85A1584D1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4EF5D60-74BD-499A-9F2A-E09D2223AAF9}" type="pres">
      <dgm:prSet presAssocID="{BA8C7953-3CC1-4C2B-8D5B-AB85A1584D10}" presName="level3hierChild" presStyleCnt="0"/>
      <dgm:spPr/>
    </dgm:pt>
    <dgm:pt modelId="{A124E7C4-6DE3-41E1-BD1C-A2EEBB7BA285}" type="pres">
      <dgm:prSet presAssocID="{4C27C8E9-40DC-4170-A4E7-D6FD5308901F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2FCF0568-CD24-4D79-8BF3-F7D74B18D2AC}" type="pres">
      <dgm:prSet presAssocID="{4C27C8E9-40DC-4170-A4E7-D6FD5308901F}" presName="connTx" presStyleLbl="parChTrans1D2" presStyleIdx="2" presStyleCnt="3"/>
      <dgm:spPr/>
      <dgm:t>
        <a:bodyPr/>
        <a:lstStyle/>
        <a:p>
          <a:endParaRPr lang="es-ES"/>
        </a:p>
      </dgm:t>
    </dgm:pt>
    <dgm:pt modelId="{1F65A626-3391-496B-A221-0418B1C23889}" type="pres">
      <dgm:prSet presAssocID="{BAD3DD6F-2595-4420-BC01-97745C90E536}" presName="root2" presStyleCnt="0"/>
      <dgm:spPr/>
    </dgm:pt>
    <dgm:pt modelId="{21931887-81EC-4A79-AA2E-4665BC0897B1}" type="pres">
      <dgm:prSet presAssocID="{BAD3DD6F-2595-4420-BC01-97745C90E53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D7BD23-C28D-446C-93A8-906FA70D28B5}" type="pres">
      <dgm:prSet presAssocID="{BAD3DD6F-2595-4420-BC01-97745C90E536}" presName="level3hierChild" presStyleCnt="0"/>
      <dgm:spPr/>
    </dgm:pt>
  </dgm:ptLst>
  <dgm:cxnLst>
    <dgm:cxn modelId="{51E664A8-8EAD-4DFE-AFD5-93AEBF4594FA}" srcId="{4EFCAA92-D875-46EA-85E0-CCED0D7E93A1}" destId="{BAD3DD6F-2595-4420-BC01-97745C90E536}" srcOrd="2" destOrd="0" parTransId="{4C27C8E9-40DC-4170-A4E7-D6FD5308901F}" sibTransId="{794EBB61-B50C-49E9-B76B-5314879E9907}"/>
    <dgm:cxn modelId="{BD40DBF2-7C22-4FFD-929B-F5D248820C6F}" type="presOf" srcId="{4C27C8E9-40DC-4170-A4E7-D6FD5308901F}" destId="{A124E7C4-6DE3-41E1-BD1C-A2EEBB7BA285}" srcOrd="0" destOrd="0" presId="urn:microsoft.com/office/officeart/2005/8/layout/hierarchy2"/>
    <dgm:cxn modelId="{8E84CB8F-F2F5-4CA6-A78B-46ADC27BB371}" srcId="{4EFCAA92-D875-46EA-85E0-CCED0D7E93A1}" destId="{BA8C7953-3CC1-4C2B-8D5B-AB85A1584D10}" srcOrd="1" destOrd="0" parTransId="{B73B5490-21F7-4EA0-9716-217DA18C2C01}" sibTransId="{C58F255A-38ED-48A7-B619-DDFAA0B05F64}"/>
    <dgm:cxn modelId="{2517A943-5C92-4EF8-80B2-E757BAE00B53}" srcId="{1150B58A-44FB-4EFD-BE0B-0EA216036688}" destId="{4EFCAA92-D875-46EA-85E0-CCED0D7E93A1}" srcOrd="0" destOrd="0" parTransId="{18FFB54B-E678-441E-B1E1-C8992A5AECEC}" sibTransId="{CBEC02B0-6FCC-4C16-A4CA-2BDC97B96381}"/>
    <dgm:cxn modelId="{4FECC1CE-6928-4D6C-9C15-B9A4870C8F7F}" type="presOf" srcId="{33AE6837-B0DD-4D51-9866-64A02F2F5B26}" destId="{BF11DB9D-9603-40A5-B71D-D642FC7638A1}" srcOrd="0" destOrd="0" presId="urn:microsoft.com/office/officeart/2005/8/layout/hierarchy2"/>
    <dgm:cxn modelId="{E1ECAA21-64B4-4095-84AC-D24AF6977491}" type="presOf" srcId="{B73B5490-21F7-4EA0-9716-217DA18C2C01}" destId="{635CA189-8A4E-49BE-84EE-D01E1D7B6A70}" srcOrd="0" destOrd="0" presId="urn:microsoft.com/office/officeart/2005/8/layout/hierarchy2"/>
    <dgm:cxn modelId="{32EBD40E-9C61-44D5-ACCC-61022DCBB544}" type="presOf" srcId="{4EFCAA92-D875-46EA-85E0-CCED0D7E93A1}" destId="{4A8FC6C0-E98B-4605-BA0A-BB93A62F6BE8}" srcOrd="0" destOrd="0" presId="urn:microsoft.com/office/officeart/2005/8/layout/hierarchy2"/>
    <dgm:cxn modelId="{DD81242C-1BFB-4B9F-9A6F-38A997B5FCBE}" type="presOf" srcId="{35DB8679-CB53-48D0-A8FA-E4C8DDFB51E6}" destId="{D144D8BE-1A51-401C-B69E-341A403AA92B}" srcOrd="0" destOrd="0" presId="urn:microsoft.com/office/officeart/2005/8/layout/hierarchy2"/>
    <dgm:cxn modelId="{25D4CBEA-EC14-4D3E-A4EB-96086C688211}" type="presOf" srcId="{35DB8679-CB53-48D0-A8FA-E4C8DDFB51E6}" destId="{2C2FB50A-496F-4E0D-8363-009BC5D4A4AF}" srcOrd="1" destOrd="0" presId="urn:microsoft.com/office/officeart/2005/8/layout/hierarchy2"/>
    <dgm:cxn modelId="{92AD10CE-7690-4514-9C03-22EBABAAB246}" srcId="{4EFCAA92-D875-46EA-85E0-CCED0D7E93A1}" destId="{33AE6837-B0DD-4D51-9866-64A02F2F5B26}" srcOrd="0" destOrd="0" parTransId="{35DB8679-CB53-48D0-A8FA-E4C8DDFB51E6}" sibTransId="{87B29D9D-5435-4612-B7D8-BF3C64B07BB2}"/>
    <dgm:cxn modelId="{91340AF6-0690-4C1E-9F21-949B26EC752A}" type="presOf" srcId="{BA8C7953-3CC1-4C2B-8D5B-AB85A1584D10}" destId="{4C09B856-6956-4B30-B196-0762E4EC012C}" srcOrd="0" destOrd="0" presId="urn:microsoft.com/office/officeart/2005/8/layout/hierarchy2"/>
    <dgm:cxn modelId="{EFAA8C4B-79AB-48FE-8F1C-412EA07612B3}" type="presOf" srcId="{4C27C8E9-40DC-4170-A4E7-D6FD5308901F}" destId="{2FCF0568-CD24-4D79-8BF3-F7D74B18D2AC}" srcOrd="1" destOrd="0" presId="urn:microsoft.com/office/officeart/2005/8/layout/hierarchy2"/>
    <dgm:cxn modelId="{49FB513D-B4A6-42D9-A594-B107FA42B2FD}" type="presOf" srcId="{1150B58A-44FB-4EFD-BE0B-0EA216036688}" destId="{9ECBE33D-D72B-4FFE-9C20-806A7823D4F3}" srcOrd="0" destOrd="0" presId="urn:microsoft.com/office/officeart/2005/8/layout/hierarchy2"/>
    <dgm:cxn modelId="{E3220466-1B66-4B16-9E68-130971326402}" type="presOf" srcId="{B73B5490-21F7-4EA0-9716-217DA18C2C01}" destId="{E4723849-2F40-48F0-AF28-33B30EAB8D5C}" srcOrd="1" destOrd="0" presId="urn:microsoft.com/office/officeart/2005/8/layout/hierarchy2"/>
    <dgm:cxn modelId="{30C39C41-1E78-4409-A17C-8647A2616387}" type="presOf" srcId="{BAD3DD6F-2595-4420-BC01-97745C90E536}" destId="{21931887-81EC-4A79-AA2E-4665BC0897B1}" srcOrd="0" destOrd="0" presId="urn:microsoft.com/office/officeart/2005/8/layout/hierarchy2"/>
    <dgm:cxn modelId="{FB2E047E-8BE4-4C1E-8E96-6966D2941917}" type="presParOf" srcId="{9ECBE33D-D72B-4FFE-9C20-806A7823D4F3}" destId="{2395ED93-F015-4639-BBBA-9366E63AB0C7}" srcOrd="0" destOrd="0" presId="urn:microsoft.com/office/officeart/2005/8/layout/hierarchy2"/>
    <dgm:cxn modelId="{4EBBAC25-3744-4D65-B830-FB71E24E266C}" type="presParOf" srcId="{2395ED93-F015-4639-BBBA-9366E63AB0C7}" destId="{4A8FC6C0-E98B-4605-BA0A-BB93A62F6BE8}" srcOrd="0" destOrd="0" presId="urn:microsoft.com/office/officeart/2005/8/layout/hierarchy2"/>
    <dgm:cxn modelId="{6F27D6DD-5FB9-4117-BFEB-CF3BCCDE7E73}" type="presParOf" srcId="{2395ED93-F015-4639-BBBA-9366E63AB0C7}" destId="{7CC9D1AE-B3A6-4AC4-AA11-59024C0A7E1E}" srcOrd="1" destOrd="0" presId="urn:microsoft.com/office/officeart/2005/8/layout/hierarchy2"/>
    <dgm:cxn modelId="{8BF7004B-4A00-4A2D-88FF-05DD316FA23F}" type="presParOf" srcId="{7CC9D1AE-B3A6-4AC4-AA11-59024C0A7E1E}" destId="{D144D8BE-1A51-401C-B69E-341A403AA92B}" srcOrd="0" destOrd="0" presId="urn:microsoft.com/office/officeart/2005/8/layout/hierarchy2"/>
    <dgm:cxn modelId="{922E9F39-973A-4911-997C-23E8BF469DA8}" type="presParOf" srcId="{D144D8BE-1A51-401C-B69E-341A403AA92B}" destId="{2C2FB50A-496F-4E0D-8363-009BC5D4A4AF}" srcOrd="0" destOrd="0" presId="urn:microsoft.com/office/officeart/2005/8/layout/hierarchy2"/>
    <dgm:cxn modelId="{6A84DF84-0CBB-43D3-B289-8ACAD5F5DF17}" type="presParOf" srcId="{7CC9D1AE-B3A6-4AC4-AA11-59024C0A7E1E}" destId="{E7258008-8830-4760-BA34-8A440B6729D5}" srcOrd="1" destOrd="0" presId="urn:microsoft.com/office/officeart/2005/8/layout/hierarchy2"/>
    <dgm:cxn modelId="{5570CAC2-4A5B-4F19-932E-DE3937B031FD}" type="presParOf" srcId="{E7258008-8830-4760-BA34-8A440B6729D5}" destId="{BF11DB9D-9603-40A5-B71D-D642FC7638A1}" srcOrd="0" destOrd="0" presId="urn:microsoft.com/office/officeart/2005/8/layout/hierarchy2"/>
    <dgm:cxn modelId="{52337AED-D1CB-470C-BFA8-B9A013F425C4}" type="presParOf" srcId="{E7258008-8830-4760-BA34-8A440B6729D5}" destId="{0D30E8FA-2421-471E-9527-F48AEB1F62DA}" srcOrd="1" destOrd="0" presId="urn:microsoft.com/office/officeart/2005/8/layout/hierarchy2"/>
    <dgm:cxn modelId="{E9D5F7DC-E186-4D09-BD5E-813DA9168059}" type="presParOf" srcId="{7CC9D1AE-B3A6-4AC4-AA11-59024C0A7E1E}" destId="{635CA189-8A4E-49BE-84EE-D01E1D7B6A70}" srcOrd="2" destOrd="0" presId="urn:microsoft.com/office/officeart/2005/8/layout/hierarchy2"/>
    <dgm:cxn modelId="{372A8B1C-48F4-4A3E-AE12-053A0BD4D5C7}" type="presParOf" srcId="{635CA189-8A4E-49BE-84EE-D01E1D7B6A70}" destId="{E4723849-2F40-48F0-AF28-33B30EAB8D5C}" srcOrd="0" destOrd="0" presId="urn:microsoft.com/office/officeart/2005/8/layout/hierarchy2"/>
    <dgm:cxn modelId="{B4445362-C18A-4D67-8384-0AF05415335D}" type="presParOf" srcId="{7CC9D1AE-B3A6-4AC4-AA11-59024C0A7E1E}" destId="{0A92243C-A1B3-41DA-85E5-140045C568FC}" srcOrd="3" destOrd="0" presId="urn:microsoft.com/office/officeart/2005/8/layout/hierarchy2"/>
    <dgm:cxn modelId="{B72BD496-2364-4A43-B0E2-7DF3355EB5AA}" type="presParOf" srcId="{0A92243C-A1B3-41DA-85E5-140045C568FC}" destId="{4C09B856-6956-4B30-B196-0762E4EC012C}" srcOrd="0" destOrd="0" presId="urn:microsoft.com/office/officeart/2005/8/layout/hierarchy2"/>
    <dgm:cxn modelId="{EF6BFE56-C889-4D4D-9CF9-DAB57BED52E5}" type="presParOf" srcId="{0A92243C-A1B3-41DA-85E5-140045C568FC}" destId="{D4EF5D60-74BD-499A-9F2A-E09D2223AAF9}" srcOrd="1" destOrd="0" presId="urn:microsoft.com/office/officeart/2005/8/layout/hierarchy2"/>
    <dgm:cxn modelId="{55F32DC9-E310-49E2-A75A-64363DAD9F5A}" type="presParOf" srcId="{7CC9D1AE-B3A6-4AC4-AA11-59024C0A7E1E}" destId="{A124E7C4-6DE3-41E1-BD1C-A2EEBB7BA285}" srcOrd="4" destOrd="0" presId="urn:microsoft.com/office/officeart/2005/8/layout/hierarchy2"/>
    <dgm:cxn modelId="{FEB946A3-7F28-4A64-B56C-2842D67199FC}" type="presParOf" srcId="{A124E7C4-6DE3-41E1-BD1C-A2EEBB7BA285}" destId="{2FCF0568-CD24-4D79-8BF3-F7D74B18D2AC}" srcOrd="0" destOrd="0" presId="urn:microsoft.com/office/officeart/2005/8/layout/hierarchy2"/>
    <dgm:cxn modelId="{D00E6D10-224C-4AA9-93D0-C8A37D6155B7}" type="presParOf" srcId="{7CC9D1AE-B3A6-4AC4-AA11-59024C0A7E1E}" destId="{1F65A626-3391-496B-A221-0418B1C23889}" srcOrd="5" destOrd="0" presId="urn:microsoft.com/office/officeart/2005/8/layout/hierarchy2"/>
    <dgm:cxn modelId="{6F391D62-1DDB-4388-9EB2-5F7728EFEB71}" type="presParOf" srcId="{1F65A626-3391-496B-A221-0418B1C23889}" destId="{21931887-81EC-4A79-AA2E-4665BC0897B1}" srcOrd="0" destOrd="0" presId="urn:microsoft.com/office/officeart/2005/8/layout/hierarchy2"/>
    <dgm:cxn modelId="{6EA899A9-C84D-45D3-9C89-D4DE11624C82}" type="presParOf" srcId="{1F65A626-3391-496B-A221-0418B1C23889}" destId="{59D7BD23-C28D-446C-93A8-906FA70D28B5}" srcOrd="1" destOrd="0" presId="urn:microsoft.com/office/officeart/2005/8/layout/hierarchy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84D6654-D9B9-4D2E-822E-1AF25A0BB67E}" type="doc">
      <dgm:prSet loTypeId="urn:microsoft.com/office/officeart/2005/8/layout/orgChart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3E7CCAB-7318-484A-B143-BB96CD11D7E4}">
      <dgm:prSet/>
      <dgm:spPr/>
      <dgm:t>
        <a:bodyPr/>
        <a:lstStyle/>
        <a:p>
          <a:pPr rtl="0"/>
          <a:r>
            <a:rPr lang="es-MX" dirty="0" smtClean="0"/>
            <a:t>Reporte de Acciones correctivas</a:t>
          </a:r>
          <a:endParaRPr lang="es-ES" dirty="0"/>
        </a:p>
      </dgm:t>
    </dgm:pt>
    <dgm:pt modelId="{7A3D1BEB-6B53-42E2-9B5A-9DED6D13F613}" type="parTrans" cxnId="{5ADCFA44-F803-4E28-9013-2CD16E4FD4CE}">
      <dgm:prSet/>
      <dgm:spPr/>
      <dgm:t>
        <a:bodyPr/>
        <a:lstStyle/>
        <a:p>
          <a:endParaRPr lang="es-ES"/>
        </a:p>
      </dgm:t>
    </dgm:pt>
    <dgm:pt modelId="{91BA099F-5D00-4D52-89EC-FE37ACB90B53}" type="sibTrans" cxnId="{5ADCFA44-F803-4E28-9013-2CD16E4FD4CE}">
      <dgm:prSet/>
      <dgm:spPr/>
      <dgm:t>
        <a:bodyPr/>
        <a:lstStyle/>
        <a:p>
          <a:endParaRPr lang="es-ES"/>
        </a:p>
      </dgm:t>
    </dgm:pt>
    <dgm:pt modelId="{D2AA251F-1C3A-4087-94C1-2C68FAFF3C22}">
      <dgm:prSet/>
      <dgm:spPr/>
      <dgm:t>
        <a:bodyPr/>
        <a:lstStyle/>
        <a:p>
          <a:pPr rtl="0"/>
          <a:r>
            <a:rPr lang="es-MX" dirty="0" smtClean="0"/>
            <a:t>Corrección:</a:t>
          </a:r>
          <a:endParaRPr lang="es-ES" dirty="0"/>
        </a:p>
      </dgm:t>
    </dgm:pt>
    <dgm:pt modelId="{58649C37-A62D-4565-B291-3D74DB2628EA}" type="parTrans" cxnId="{95BF215E-DBB7-4D89-8150-862012B9F367}">
      <dgm:prSet/>
      <dgm:spPr/>
      <dgm:t>
        <a:bodyPr/>
        <a:lstStyle/>
        <a:p>
          <a:endParaRPr lang="es-ES"/>
        </a:p>
      </dgm:t>
    </dgm:pt>
    <dgm:pt modelId="{D978585E-05B7-4DE0-ACD0-87D363F70351}" type="sibTrans" cxnId="{95BF215E-DBB7-4D89-8150-862012B9F367}">
      <dgm:prSet/>
      <dgm:spPr/>
      <dgm:t>
        <a:bodyPr/>
        <a:lstStyle/>
        <a:p>
          <a:endParaRPr lang="es-ES"/>
        </a:p>
      </dgm:t>
    </dgm:pt>
    <dgm:pt modelId="{4F81BAB8-4E88-418F-9351-AF6A41B11D2F}">
      <dgm:prSet/>
      <dgm:spPr/>
      <dgm:t>
        <a:bodyPr/>
        <a:lstStyle/>
        <a:p>
          <a:pPr rtl="0"/>
          <a:r>
            <a:rPr lang="es-MX" dirty="0" smtClean="0"/>
            <a:t>Actividades que se aplican de manera inmediata, para eliminar el problema detectado.</a:t>
          </a:r>
          <a:endParaRPr lang="es-ES" dirty="0"/>
        </a:p>
      </dgm:t>
    </dgm:pt>
    <dgm:pt modelId="{1C56A204-E196-4FCA-8145-F43FF714C444}" type="parTrans" cxnId="{E872F4F2-6E34-46D6-8B26-1FEFA1B23801}">
      <dgm:prSet/>
      <dgm:spPr/>
      <dgm:t>
        <a:bodyPr/>
        <a:lstStyle/>
        <a:p>
          <a:endParaRPr lang="es-ES"/>
        </a:p>
      </dgm:t>
    </dgm:pt>
    <dgm:pt modelId="{E35E6E52-E3C2-4CA2-9ED3-E0ADB977CAD7}" type="sibTrans" cxnId="{E872F4F2-6E34-46D6-8B26-1FEFA1B23801}">
      <dgm:prSet/>
      <dgm:spPr/>
      <dgm:t>
        <a:bodyPr/>
        <a:lstStyle/>
        <a:p>
          <a:endParaRPr lang="es-ES"/>
        </a:p>
      </dgm:t>
    </dgm:pt>
    <dgm:pt modelId="{B6800A97-6AA9-42B3-9306-BC9E978FC072}">
      <dgm:prSet/>
      <dgm:spPr/>
      <dgm:t>
        <a:bodyPr/>
        <a:lstStyle/>
        <a:p>
          <a:pPr rtl="0"/>
          <a:r>
            <a:rPr lang="es-MX" dirty="0" smtClean="0"/>
            <a:t>Acción Correctiva</a:t>
          </a:r>
          <a:endParaRPr lang="es-ES" dirty="0"/>
        </a:p>
      </dgm:t>
    </dgm:pt>
    <dgm:pt modelId="{7150985C-E6EC-4C74-9AA7-569686F83CBB}" type="parTrans" cxnId="{22EDE8A7-BEC0-4D13-B775-45AB71E858FE}">
      <dgm:prSet/>
      <dgm:spPr/>
      <dgm:t>
        <a:bodyPr/>
        <a:lstStyle/>
        <a:p>
          <a:endParaRPr lang="es-ES"/>
        </a:p>
      </dgm:t>
    </dgm:pt>
    <dgm:pt modelId="{6E0E6FEE-26CB-46EF-90DF-B852CAC638BF}" type="sibTrans" cxnId="{22EDE8A7-BEC0-4D13-B775-45AB71E858FE}">
      <dgm:prSet/>
      <dgm:spPr/>
      <dgm:t>
        <a:bodyPr/>
        <a:lstStyle/>
        <a:p>
          <a:endParaRPr lang="es-ES"/>
        </a:p>
      </dgm:t>
    </dgm:pt>
    <dgm:pt modelId="{E66FC02D-8C9D-40AF-A79D-54D09480BD72}">
      <dgm:prSet/>
      <dgm:spPr/>
      <dgm:t>
        <a:bodyPr/>
        <a:lstStyle/>
        <a:p>
          <a:pPr rtl="0"/>
          <a:r>
            <a:rPr lang="es-MX" dirty="0" smtClean="0"/>
            <a:t>Actividades que se realizan para eliminar la causa raíz que originó el problema y evitar que vuelva a ocurrir.</a:t>
          </a:r>
          <a:endParaRPr lang="es-ES" dirty="0"/>
        </a:p>
      </dgm:t>
    </dgm:pt>
    <dgm:pt modelId="{B7D2D090-4BD5-42CA-87F4-D6954FB2DBC7}" type="parTrans" cxnId="{8305346C-E39D-4B70-BEC4-ED8889693BB7}">
      <dgm:prSet/>
      <dgm:spPr/>
      <dgm:t>
        <a:bodyPr/>
        <a:lstStyle/>
        <a:p>
          <a:endParaRPr lang="es-ES"/>
        </a:p>
      </dgm:t>
    </dgm:pt>
    <dgm:pt modelId="{360717F0-4FCC-4CB8-B3BA-B6729C08E384}" type="sibTrans" cxnId="{8305346C-E39D-4B70-BEC4-ED8889693BB7}">
      <dgm:prSet/>
      <dgm:spPr/>
      <dgm:t>
        <a:bodyPr/>
        <a:lstStyle/>
        <a:p>
          <a:endParaRPr lang="es-ES"/>
        </a:p>
      </dgm:t>
    </dgm:pt>
    <dgm:pt modelId="{7A5259FD-A588-442E-B2B8-DACEAC27B405}" type="pres">
      <dgm:prSet presAssocID="{684D6654-D9B9-4D2E-822E-1AF25A0BB67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3EAFBEC-FC9B-4D60-AC55-B6F3FDD806A9}" type="pres">
      <dgm:prSet presAssocID="{C3E7CCAB-7318-484A-B143-BB96CD11D7E4}" presName="hierRoot1" presStyleCnt="0">
        <dgm:presLayoutVars>
          <dgm:hierBranch val="init"/>
        </dgm:presLayoutVars>
      </dgm:prSet>
      <dgm:spPr/>
    </dgm:pt>
    <dgm:pt modelId="{206310BB-3AE0-4A76-B76A-110B0A864E5E}" type="pres">
      <dgm:prSet presAssocID="{C3E7CCAB-7318-484A-B143-BB96CD11D7E4}" presName="rootComposite1" presStyleCnt="0"/>
      <dgm:spPr/>
    </dgm:pt>
    <dgm:pt modelId="{2AF4FF07-B3C5-4DAD-8199-0BA9C914CDDC}" type="pres">
      <dgm:prSet presAssocID="{C3E7CCAB-7318-484A-B143-BB96CD11D7E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E6155-50E3-4183-8B62-51BCCC1AEE5D}" type="pres">
      <dgm:prSet presAssocID="{C3E7CCAB-7318-484A-B143-BB96CD11D7E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E6ED286-A0D0-47F5-B308-DDAE7E43EDFE}" type="pres">
      <dgm:prSet presAssocID="{C3E7CCAB-7318-484A-B143-BB96CD11D7E4}" presName="hierChild2" presStyleCnt="0"/>
      <dgm:spPr/>
    </dgm:pt>
    <dgm:pt modelId="{B88CB659-90B7-4E93-81AB-CD3CE14D1771}" type="pres">
      <dgm:prSet presAssocID="{58649C37-A62D-4565-B291-3D74DB2628EA}" presName="Name37" presStyleLbl="parChTrans1D2" presStyleIdx="0" presStyleCnt="2"/>
      <dgm:spPr/>
      <dgm:t>
        <a:bodyPr/>
        <a:lstStyle/>
        <a:p>
          <a:endParaRPr lang="es-ES"/>
        </a:p>
      </dgm:t>
    </dgm:pt>
    <dgm:pt modelId="{49F680B6-412D-4A13-8DE1-01099C9C85CD}" type="pres">
      <dgm:prSet presAssocID="{D2AA251F-1C3A-4087-94C1-2C68FAFF3C22}" presName="hierRoot2" presStyleCnt="0">
        <dgm:presLayoutVars>
          <dgm:hierBranch val="init"/>
        </dgm:presLayoutVars>
      </dgm:prSet>
      <dgm:spPr/>
    </dgm:pt>
    <dgm:pt modelId="{0F9B50F6-431F-4235-8CBB-A031496D2B3F}" type="pres">
      <dgm:prSet presAssocID="{D2AA251F-1C3A-4087-94C1-2C68FAFF3C22}" presName="rootComposite" presStyleCnt="0"/>
      <dgm:spPr/>
    </dgm:pt>
    <dgm:pt modelId="{08CE75CB-50D1-4354-B587-B6D58C949065}" type="pres">
      <dgm:prSet presAssocID="{D2AA251F-1C3A-4087-94C1-2C68FAFF3C2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FE370B2-778D-482D-A762-6EE2CC9495E7}" type="pres">
      <dgm:prSet presAssocID="{D2AA251F-1C3A-4087-94C1-2C68FAFF3C22}" presName="rootConnector" presStyleLbl="node2" presStyleIdx="0" presStyleCnt="2"/>
      <dgm:spPr/>
      <dgm:t>
        <a:bodyPr/>
        <a:lstStyle/>
        <a:p>
          <a:endParaRPr lang="es-ES"/>
        </a:p>
      </dgm:t>
    </dgm:pt>
    <dgm:pt modelId="{805586C4-8518-48BC-BA70-FED4A2EE5C4A}" type="pres">
      <dgm:prSet presAssocID="{D2AA251F-1C3A-4087-94C1-2C68FAFF3C22}" presName="hierChild4" presStyleCnt="0"/>
      <dgm:spPr/>
    </dgm:pt>
    <dgm:pt modelId="{9C9CA7E2-E2DE-4DEB-98B7-A6568BE8298C}" type="pres">
      <dgm:prSet presAssocID="{1C56A204-E196-4FCA-8145-F43FF714C444}" presName="Name37" presStyleLbl="parChTrans1D3" presStyleIdx="0" presStyleCnt="2"/>
      <dgm:spPr/>
      <dgm:t>
        <a:bodyPr/>
        <a:lstStyle/>
        <a:p>
          <a:endParaRPr lang="es-ES"/>
        </a:p>
      </dgm:t>
    </dgm:pt>
    <dgm:pt modelId="{300E1AE7-4E49-4932-9CE9-E4D18E19C9D1}" type="pres">
      <dgm:prSet presAssocID="{4F81BAB8-4E88-418F-9351-AF6A41B11D2F}" presName="hierRoot2" presStyleCnt="0">
        <dgm:presLayoutVars>
          <dgm:hierBranch val="init"/>
        </dgm:presLayoutVars>
      </dgm:prSet>
      <dgm:spPr/>
    </dgm:pt>
    <dgm:pt modelId="{BABEB214-D793-4AE4-AC2C-82F02B75DCA8}" type="pres">
      <dgm:prSet presAssocID="{4F81BAB8-4E88-418F-9351-AF6A41B11D2F}" presName="rootComposite" presStyleCnt="0"/>
      <dgm:spPr/>
    </dgm:pt>
    <dgm:pt modelId="{D32B49F7-189D-4802-BDF5-E952E3BE23C4}" type="pres">
      <dgm:prSet presAssocID="{4F81BAB8-4E88-418F-9351-AF6A41B11D2F}" presName="rootText" presStyleLbl="node3" presStyleIdx="0" presStyleCnt="2" custScaleX="115203" custScaleY="1197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D232C30-15DE-4FB1-95EC-65254EC789DC}" type="pres">
      <dgm:prSet presAssocID="{4F81BAB8-4E88-418F-9351-AF6A41B11D2F}" presName="rootConnector" presStyleLbl="node3" presStyleIdx="0" presStyleCnt="2"/>
      <dgm:spPr/>
      <dgm:t>
        <a:bodyPr/>
        <a:lstStyle/>
        <a:p>
          <a:endParaRPr lang="es-ES"/>
        </a:p>
      </dgm:t>
    </dgm:pt>
    <dgm:pt modelId="{4D8D2132-0383-412E-BB8B-A257E195196F}" type="pres">
      <dgm:prSet presAssocID="{4F81BAB8-4E88-418F-9351-AF6A41B11D2F}" presName="hierChild4" presStyleCnt="0"/>
      <dgm:spPr/>
    </dgm:pt>
    <dgm:pt modelId="{57C1D9AD-10B0-40BC-84C6-2350FE0D11CA}" type="pres">
      <dgm:prSet presAssocID="{4F81BAB8-4E88-418F-9351-AF6A41B11D2F}" presName="hierChild5" presStyleCnt="0"/>
      <dgm:spPr/>
    </dgm:pt>
    <dgm:pt modelId="{7F56DBA7-3EAF-413E-9E8D-E1B3F8C029B3}" type="pres">
      <dgm:prSet presAssocID="{D2AA251F-1C3A-4087-94C1-2C68FAFF3C22}" presName="hierChild5" presStyleCnt="0"/>
      <dgm:spPr/>
    </dgm:pt>
    <dgm:pt modelId="{C8E88014-AA88-47F1-9565-FEC91CFE41C2}" type="pres">
      <dgm:prSet presAssocID="{7150985C-E6EC-4C74-9AA7-569686F83CBB}" presName="Name37" presStyleLbl="parChTrans1D2" presStyleIdx="1" presStyleCnt="2"/>
      <dgm:spPr/>
      <dgm:t>
        <a:bodyPr/>
        <a:lstStyle/>
        <a:p>
          <a:endParaRPr lang="es-ES"/>
        </a:p>
      </dgm:t>
    </dgm:pt>
    <dgm:pt modelId="{5AFD8AF4-07C0-4009-9903-2139B98C4497}" type="pres">
      <dgm:prSet presAssocID="{B6800A97-6AA9-42B3-9306-BC9E978FC072}" presName="hierRoot2" presStyleCnt="0">
        <dgm:presLayoutVars>
          <dgm:hierBranch val="init"/>
        </dgm:presLayoutVars>
      </dgm:prSet>
      <dgm:spPr/>
    </dgm:pt>
    <dgm:pt modelId="{B3AA2C9C-3DB8-4D5A-84E4-7DCDE6BAF74B}" type="pres">
      <dgm:prSet presAssocID="{B6800A97-6AA9-42B3-9306-BC9E978FC072}" presName="rootComposite" presStyleCnt="0"/>
      <dgm:spPr/>
    </dgm:pt>
    <dgm:pt modelId="{2A9182B4-E032-4A0D-BAF6-853D4CDCFAED}" type="pres">
      <dgm:prSet presAssocID="{B6800A97-6AA9-42B3-9306-BC9E978FC072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074ABA6-CF4C-484F-AB6E-7905751B24B3}" type="pres">
      <dgm:prSet presAssocID="{B6800A97-6AA9-42B3-9306-BC9E978FC072}" presName="rootConnector" presStyleLbl="node2" presStyleIdx="1" presStyleCnt="2"/>
      <dgm:spPr/>
      <dgm:t>
        <a:bodyPr/>
        <a:lstStyle/>
        <a:p>
          <a:endParaRPr lang="es-ES"/>
        </a:p>
      </dgm:t>
    </dgm:pt>
    <dgm:pt modelId="{4F007A9A-0B3F-4A8C-91A9-1BE9BB15CEC0}" type="pres">
      <dgm:prSet presAssocID="{B6800A97-6AA9-42B3-9306-BC9E978FC072}" presName="hierChild4" presStyleCnt="0"/>
      <dgm:spPr/>
    </dgm:pt>
    <dgm:pt modelId="{372826A4-5B2E-4CE9-BA05-3D61000C5E65}" type="pres">
      <dgm:prSet presAssocID="{B7D2D090-4BD5-42CA-87F4-D6954FB2DBC7}" presName="Name37" presStyleLbl="parChTrans1D3" presStyleIdx="1" presStyleCnt="2"/>
      <dgm:spPr/>
      <dgm:t>
        <a:bodyPr/>
        <a:lstStyle/>
        <a:p>
          <a:endParaRPr lang="es-ES"/>
        </a:p>
      </dgm:t>
    </dgm:pt>
    <dgm:pt modelId="{2BB4C585-B691-4F11-AF08-CFA89E450399}" type="pres">
      <dgm:prSet presAssocID="{E66FC02D-8C9D-40AF-A79D-54D09480BD72}" presName="hierRoot2" presStyleCnt="0">
        <dgm:presLayoutVars>
          <dgm:hierBranch val="init"/>
        </dgm:presLayoutVars>
      </dgm:prSet>
      <dgm:spPr/>
    </dgm:pt>
    <dgm:pt modelId="{6BD79FEE-EB60-4BFF-A4B3-6F36C41EAB7E}" type="pres">
      <dgm:prSet presAssocID="{E66FC02D-8C9D-40AF-A79D-54D09480BD72}" presName="rootComposite" presStyleCnt="0"/>
      <dgm:spPr/>
    </dgm:pt>
    <dgm:pt modelId="{9E37037C-31C9-4B1C-90A3-7DF9BB6160B2}" type="pres">
      <dgm:prSet presAssocID="{E66FC02D-8C9D-40AF-A79D-54D09480BD72}" presName="rootText" presStyleLbl="node3" presStyleIdx="1" presStyleCnt="2" custScaleX="118493" custScaleY="1175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72E359-B341-488A-8FE0-66D97AF4BA13}" type="pres">
      <dgm:prSet presAssocID="{E66FC02D-8C9D-40AF-A79D-54D09480BD72}" presName="rootConnector" presStyleLbl="node3" presStyleIdx="1" presStyleCnt="2"/>
      <dgm:spPr/>
      <dgm:t>
        <a:bodyPr/>
        <a:lstStyle/>
        <a:p>
          <a:endParaRPr lang="es-ES"/>
        </a:p>
      </dgm:t>
    </dgm:pt>
    <dgm:pt modelId="{EC9EC8EB-041D-4109-846F-6C26AE31865B}" type="pres">
      <dgm:prSet presAssocID="{E66FC02D-8C9D-40AF-A79D-54D09480BD72}" presName="hierChild4" presStyleCnt="0"/>
      <dgm:spPr/>
    </dgm:pt>
    <dgm:pt modelId="{A242EC74-89D1-4337-BD3B-F1A3D33F3351}" type="pres">
      <dgm:prSet presAssocID="{E66FC02D-8C9D-40AF-A79D-54D09480BD72}" presName="hierChild5" presStyleCnt="0"/>
      <dgm:spPr/>
    </dgm:pt>
    <dgm:pt modelId="{B11CBB06-87ED-423B-B859-B3E9B41F6012}" type="pres">
      <dgm:prSet presAssocID="{B6800A97-6AA9-42B3-9306-BC9E978FC072}" presName="hierChild5" presStyleCnt="0"/>
      <dgm:spPr/>
    </dgm:pt>
    <dgm:pt modelId="{1E2922B1-E134-4032-B8F5-61800EF03018}" type="pres">
      <dgm:prSet presAssocID="{C3E7CCAB-7318-484A-B143-BB96CD11D7E4}" presName="hierChild3" presStyleCnt="0"/>
      <dgm:spPr/>
    </dgm:pt>
  </dgm:ptLst>
  <dgm:cxnLst>
    <dgm:cxn modelId="{890F2F08-173A-46C1-B516-3E2D493436C3}" type="presOf" srcId="{C3E7CCAB-7318-484A-B143-BB96CD11D7E4}" destId="{E7EE6155-50E3-4183-8B62-51BCCC1AEE5D}" srcOrd="1" destOrd="0" presId="urn:microsoft.com/office/officeart/2005/8/layout/orgChart1"/>
    <dgm:cxn modelId="{8305346C-E39D-4B70-BEC4-ED8889693BB7}" srcId="{B6800A97-6AA9-42B3-9306-BC9E978FC072}" destId="{E66FC02D-8C9D-40AF-A79D-54D09480BD72}" srcOrd="0" destOrd="0" parTransId="{B7D2D090-4BD5-42CA-87F4-D6954FB2DBC7}" sibTransId="{360717F0-4FCC-4CB8-B3BA-B6729C08E384}"/>
    <dgm:cxn modelId="{95BF215E-DBB7-4D89-8150-862012B9F367}" srcId="{C3E7CCAB-7318-484A-B143-BB96CD11D7E4}" destId="{D2AA251F-1C3A-4087-94C1-2C68FAFF3C22}" srcOrd="0" destOrd="0" parTransId="{58649C37-A62D-4565-B291-3D74DB2628EA}" sibTransId="{D978585E-05B7-4DE0-ACD0-87D363F70351}"/>
    <dgm:cxn modelId="{10448CF7-C6B7-434F-B3C1-3A5CA34EBBB8}" type="presOf" srcId="{B7D2D090-4BD5-42CA-87F4-D6954FB2DBC7}" destId="{372826A4-5B2E-4CE9-BA05-3D61000C5E65}" srcOrd="0" destOrd="0" presId="urn:microsoft.com/office/officeart/2005/8/layout/orgChart1"/>
    <dgm:cxn modelId="{EEBBB8E1-951B-41F5-B1E8-9920855E02F9}" type="presOf" srcId="{1C56A204-E196-4FCA-8145-F43FF714C444}" destId="{9C9CA7E2-E2DE-4DEB-98B7-A6568BE8298C}" srcOrd="0" destOrd="0" presId="urn:microsoft.com/office/officeart/2005/8/layout/orgChart1"/>
    <dgm:cxn modelId="{38CCEF34-AC8D-4B45-82DB-C160E10CCE73}" type="presOf" srcId="{4F81BAB8-4E88-418F-9351-AF6A41B11D2F}" destId="{D32B49F7-189D-4802-BDF5-E952E3BE23C4}" srcOrd="0" destOrd="0" presId="urn:microsoft.com/office/officeart/2005/8/layout/orgChart1"/>
    <dgm:cxn modelId="{42DCA85E-17FA-481F-A553-766C935F0105}" type="presOf" srcId="{E66FC02D-8C9D-40AF-A79D-54D09480BD72}" destId="{3972E359-B341-488A-8FE0-66D97AF4BA13}" srcOrd="1" destOrd="0" presId="urn:microsoft.com/office/officeart/2005/8/layout/orgChart1"/>
    <dgm:cxn modelId="{F6E26324-1845-40BE-94AF-9A71E788205E}" type="presOf" srcId="{B6800A97-6AA9-42B3-9306-BC9E978FC072}" destId="{2A9182B4-E032-4A0D-BAF6-853D4CDCFAED}" srcOrd="0" destOrd="0" presId="urn:microsoft.com/office/officeart/2005/8/layout/orgChart1"/>
    <dgm:cxn modelId="{E872F4F2-6E34-46D6-8B26-1FEFA1B23801}" srcId="{D2AA251F-1C3A-4087-94C1-2C68FAFF3C22}" destId="{4F81BAB8-4E88-418F-9351-AF6A41B11D2F}" srcOrd="0" destOrd="0" parTransId="{1C56A204-E196-4FCA-8145-F43FF714C444}" sibTransId="{E35E6E52-E3C2-4CA2-9ED3-E0ADB977CAD7}"/>
    <dgm:cxn modelId="{22EDE8A7-BEC0-4D13-B775-45AB71E858FE}" srcId="{C3E7CCAB-7318-484A-B143-BB96CD11D7E4}" destId="{B6800A97-6AA9-42B3-9306-BC9E978FC072}" srcOrd="1" destOrd="0" parTransId="{7150985C-E6EC-4C74-9AA7-569686F83CBB}" sibTransId="{6E0E6FEE-26CB-46EF-90DF-B852CAC638BF}"/>
    <dgm:cxn modelId="{52E10DAF-28A5-4EEB-BE10-1B2AEF3DBD73}" type="presOf" srcId="{7150985C-E6EC-4C74-9AA7-569686F83CBB}" destId="{C8E88014-AA88-47F1-9565-FEC91CFE41C2}" srcOrd="0" destOrd="0" presId="urn:microsoft.com/office/officeart/2005/8/layout/orgChart1"/>
    <dgm:cxn modelId="{E691D782-8165-469E-BB52-CACE319A6227}" type="presOf" srcId="{4F81BAB8-4E88-418F-9351-AF6A41B11D2F}" destId="{DD232C30-15DE-4FB1-95EC-65254EC789DC}" srcOrd="1" destOrd="0" presId="urn:microsoft.com/office/officeart/2005/8/layout/orgChart1"/>
    <dgm:cxn modelId="{DB44D134-F1A2-49D1-BD32-0E23905B30F3}" type="presOf" srcId="{D2AA251F-1C3A-4087-94C1-2C68FAFF3C22}" destId="{08CE75CB-50D1-4354-B587-B6D58C949065}" srcOrd="0" destOrd="0" presId="urn:microsoft.com/office/officeart/2005/8/layout/orgChart1"/>
    <dgm:cxn modelId="{DAE1F027-D403-4E28-B5BE-4840873369DB}" type="presOf" srcId="{D2AA251F-1C3A-4087-94C1-2C68FAFF3C22}" destId="{7FE370B2-778D-482D-A762-6EE2CC9495E7}" srcOrd="1" destOrd="0" presId="urn:microsoft.com/office/officeart/2005/8/layout/orgChart1"/>
    <dgm:cxn modelId="{DAF0CBD0-3CF0-42DE-B1E8-2C636B6FE4C4}" type="presOf" srcId="{B6800A97-6AA9-42B3-9306-BC9E978FC072}" destId="{B074ABA6-CF4C-484F-AB6E-7905751B24B3}" srcOrd="1" destOrd="0" presId="urn:microsoft.com/office/officeart/2005/8/layout/orgChart1"/>
    <dgm:cxn modelId="{5ADCFA44-F803-4E28-9013-2CD16E4FD4CE}" srcId="{684D6654-D9B9-4D2E-822E-1AF25A0BB67E}" destId="{C3E7CCAB-7318-484A-B143-BB96CD11D7E4}" srcOrd="0" destOrd="0" parTransId="{7A3D1BEB-6B53-42E2-9B5A-9DED6D13F613}" sibTransId="{91BA099F-5D00-4D52-89EC-FE37ACB90B53}"/>
    <dgm:cxn modelId="{63DF2616-2D0E-461C-BFAF-256362E44DB0}" type="presOf" srcId="{58649C37-A62D-4565-B291-3D74DB2628EA}" destId="{B88CB659-90B7-4E93-81AB-CD3CE14D1771}" srcOrd="0" destOrd="0" presId="urn:microsoft.com/office/officeart/2005/8/layout/orgChart1"/>
    <dgm:cxn modelId="{6C227AB0-03DD-4098-9E4F-6F5C5BAAFF01}" type="presOf" srcId="{684D6654-D9B9-4D2E-822E-1AF25A0BB67E}" destId="{7A5259FD-A588-442E-B2B8-DACEAC27B405}" srcOrd="0" destOrd="0" presId="urn:microsoft.com/office/officeart/2005/8/layout/orgChart1"/>
    <dgm:cxn modelId="{3F8919C1-5558-47E9-BA22-0E228038E43D}" type="presOf" srcId="{E66FC02D-8C9D-40AF-A79D-54D09480BD72}" destId="{9E37037C-31C9-4B1C-90A3-7DF9BB6160B2}" srcOrd="0" destOrd="0" presId="urn:microsoft.com/office/officeart/2005/8/layout/orgChart1"/>
    <dgm:cxn modelId="{DEB06742-E3EB-4C0A-A9AF-30FAA8AB143A}" type="presOf" srcId="{C3E7CCAB-7318-484A-B143-BB96CD11D7E4}" destId="{2AF4FF07-B3C5-4DAD-8199-0BA9C914CDDC}" srcOrd="0" destOrd="0" presId="urn:microsoft.com/office/officeart/2005/8/layout/orgChart1"/>
    <dgm:cxn modelId="{E37265AC-3DB9-4137-B8AD-B495B6FA6184}" type="presParOf" srcId="{7A5259FD-A588-442E-B2B8-DACEAC27B405}" destId="{53EAFBEC-FC9B-4D60-AC55-B6F3FDD806A9}" srcOrd="0" destOrd="0" presId="urn:microsoft.com/office/officeart/2005/8/layout/orgChart1"/>
    <dgm:cxn modelId="{CA3C5A85-6365-4CAD-B3FE-05D7BC27EC6E}" type="presParOf" srcId="{53EAFBEC-FC9B-4D60-AC55-B6F3FDD806A9}" destId="{206310BB-3AE0-4A76-B76A-110B0A864E5E}" srcOrd="0" destOrd="0" presId="urn:microsoft.com/office/officeart/2005/8/layout/orgChart1"/>
    <dgm:cxn modelId="{2AAC8A90-F040-4AA3-86B8-96CA64A9492F}" type="presParOf" srcId="{206310BB-3AE0-4A76-B76A-110B0A864E5E}" destId="{2AF4FF07-B3C5-4DAD-8199-0BA9C914CDDC}" srcOrd="0" destOrd="0" presId="urn:microsoft.com/office/officeart/2005/8/layout/orgChart1"/>
    <dgm:cxn modelId="{DAF39F5F-B3A2-44D4-91DE-04E20C1B72AC}" type="presParOf" srcId="{206310BB-3AE0-4A76-B76A-110B0A864E5E}" destId="{E7EE6155-50E3-4183-8B62-51BCCC1AEE5D}" srcOrd="1" destOrd="0" presId="urn:microsoft.com/office/officeart/2005/8/layout/orgChart1"/>
    <dgm:cxn modelId="{E1F4AD9B-0DC3-42FF-892F-1304460EA31C}" type="presParOf" srcId="{53EAFBEC-FC9B-4D60-AC55-B6F3FDD806A9}" destId="{BE6ED286-A0D0-47F5-B308-DDAE7E43EDFE}" srcOrd="1" destOrd="0" presId="urn:microsoft.com/office/officeart/2005/8/layout/orgChart1"/>
    <dgm:cxn modelId="{7804244D-456E-4FAA-96EA-52E7A3A0D49A}" type="presParOf" srcId="{BE6ED286-A0D0-47F5-B308-DDAE7E43EDFE}" destId="{B88CB659-90B7-4E93-81AB-CD3CE14D1771}" srcOrd="0" destOrd="0" presId="urn:microsoft.com/office/officeart/2005/8/layout/orgChart1"/>
    <dgm:cxn modelId="{3FCF92FD-37A4-491A-AFC3-D471B737FE24}" type="presParOf" srcId="{BE6ED286-A0D0-47F5-B308-DDAE7E43EDFE}" destId="{49F680B6-412D-4A13-8DE1-01099C9C85CD}" srcOrd="1" destOrd="0" presId="urn:microsoft.com/office/officeart/2005/8/layout/orgChart1"/>
    <dgm:cxn modelId="{42423022-ABD8-481D-A0E0-5065132A259F}" type="presParOf" srcId="{49F680B6-412D-4A13-8DE1-01099C9C85CD}" destId="{0F9B50F6-431F-4235-8CBB-A031496D2B3F}" srcOrd="0" destOrd="0" presId="urn:microsoft.com/office/officeart/2005/8/layout/orgChart1"/>
    <dgm:cxn modelId="{47FF70D6-ADE4-4086-898F-1047E2C3D016}" type="presParOf" srcId="{0F9B50F6-431F-4235-8CBB-A031496D2B3F}" destId="{08CE75CB-50D1-4354-B587-B6D58C949065}" srcOrd="0" destOrd="0" presId="urn:microsoft.com/office/officeart/2005/8/layout/orgChart1"/>
    <dgm:cxn modelId="{ABF37D57-C362-437F-8156-260CA4DACE0D}" type="presParOf" srcId="{0F9B50F6-431F-4235-8CBB-A031496D2B3F}" destId="{7FE370B2-778D-482D-A762-6EE2CC9495E7}" srcOrd="1" destOrd="0" presId="urn:microsoft.com/office/officeart/2005/8/layout/orgChart1"/>
    <dgm:cxn modelId="{80371BF5-AE30-480E-A751-B43783A6FC08}" type="presParOf" srcId="{49F680B6-412D-4A13-8DE1-01099C9C85CD}" destId="{805586C4-8518-48BC-BA70-FED4A2EE5C4A}" srcOrd="1" destOrd="0" presId="urn:microsoft.com/office/officeart/2005/8/layout/orgChart1"/>
    <dgm:cxn modelId="{E686F1A5-40E6-4678-9978-AF8CF61720BC}" type="presParOf" srcId="{805586C4-8518-48BC-BA70-FED4A2EE5C4A}" destId="{9C9CA7E2-E2DE-4DEB-98B7-A6568BE8298C}" srcOrd="0" destOrd="0" presId="urn:microsoft.com/office/officeart/2005/8/layout/orgChart1"/>
    <dgm:cxn modelId="{90377F9A-37F3-47CF-BD97-3D36199FCDA5}" type="presParOf" srcId="{805586C4-8518-48BC-BA70-FED4A2EE5C4A}" destId="{300E1AE7-4E49-4932-9CE9-E4D18E19C9D1}" srcOrd="1" destOrd="0" presId="urn:microsoft.com/office/officeart/2005/8/layout/orgChart1"/>
    <dgm:cxn modelId="{84C25711-D5FA-4588-9CD4-562C157A5AB1}" type="presParOf" srcId="{300E1AE7-4E49-4932-9CE9-E4D18E19C9D1}" destId="{BABEB214-D793-4AE4-AC2C-82F02B75DCA8}" srcOrd="0" destOrd="0" presId="urn:microsoft.com/office/officeart/2005/8/layout/orgChart1"/>
    <dgm:cxn modelId="{3F931BB7-4D2F-49D7-89CC-7B40C7A34261}" type="presParOf" srcId="{BABEB214-D793-4AE4-AC2C-82F02B75DCA8}" destId="{D32B49F7-189D-4802-BDF5-E952E3BE23C4}" srcOrd="0" destOrd="0" presId="urn:microsoft.com/office/officeart/2005/8/layout/orgChart1"/>
    <dgm:cxn modelId="{E0DF5B63-CCE8-469B-8335-D1C1FB4C88F2}" type="presParOf" srcId="{BABEB214-D793-4AE4-AC2C-82F02B75DCA8}" destId="{DD232C30-15DE-4FB1-95EC-65254EC789DC}" srcOrd="1" destOrd="0" presId="urn:microsoft.com/office/officeart/2005/8/layout/orgChart1"/>
    <dgm:cxn modelId="{866D0CD1-99F0-448C-9185-CC86E7077A2F}" type="presParOf" srcId="{300E1AE7-4E49-4932-9CE9-E4D18E19C9D1}" destId="{4D8D2132-0383-412E-BB8B-A257E195196F}" srcOrd="1" destOrd="0" presId="urn:microsoft.com/office/officeart/2005/8/layout/orgChart1"/>
    <dgm:cxn modelId="{19EEEF15-3A26-4E66-B7F3-6C471AE342FD}" type="presParOf" srcId="{300E1AE7-4E49-4932-9CE9-E4D18E19C9D1}" destId="{57C1D9AD-10B0-40BC-84C6-2350FE0D11CA}" srcOrd="2" destOrd="0" presId="urn:microsoft.com/office/officeart/2005/8/layout/orgChart1"/>
    <dgm:cxn modelId="{713B0A80-3513-4823-8CA5-7DDD57437256}" type="presParOf" srcId="{49F680B6-412D-4A13-8DE1-01099C9C85CD}" destId="{7F56DBA7-3EAF-413E-9E8D-E1B3F8C029B3}" srcOrd="2" destOrd="0" presId="urn:microsoft.com/office/officeart/2005/8/layout/orgChart1"/>
    <dgm:cxn modelId="{3BBB28BD-381A-4B9C-B2DF-1167249D2A8B}" type="presParOf" srcId="{BE6ED286-A0D0-47F5-B308-DDAE7E43EDFE}" destId="{C8E88014-AA88-47F1-9565-FEC91CFE41C2}" srcOrd="2" destOrd="0" presId="urn:microsoft.com/office/officeart/2005/8/layout/orgChart1"/>
    <dgm:cxn modelId="{3EFE1FF7-1579-449B-AFF5-33A50FFFA494}" type="presParOf" srcId="{BE6ED286-A0D0-47F5-B308-DDAE7E43EDFE}" destId="{5AFD8AF4-07C0-4009-9903-2139B98C4497}" srcOrd="3" destOrd="0" presId="urn:microsoft.com/office/officeart/2005/8/layout/orgChart1"/>
    <dgm:cxn modelId="{16576710-4D2C-4C0F-A5BB-D62402733F8F}" type="presParOf" srcId="{5AFD8AF4-07C0-4009-9903-2139B98C4497}" destId="{B3AA2C9C-3DB8-4D5A-84E4-7DCDE6BAF74B}" srcOrd="0" destOrd="0" presId="urn:microsoft.com/office/officeart/2005/8/layout/orgChart1"/>
    <dgm:cxn modelId="{329812DC-4722-4DF6-A483-370AF67C3AC8}" type="presParOf" srcId="{B3AA2C9C-3DB8-4D5A-84E4-7DCDE6BAF74B}" destId="{2A9182B4-E032-4A0D-BAF6-853D4CDCFAED}" srcOrd="0" destOrd="0" presId="urn:microsoft.com/office/officeart/2005/8/layout/orgChart1"/>
    <dgm:cxn modelId="{D7E5B498-02F9-45E3-A632-577F0A0A2BF5}" type="presParOf" srcId="{B3AA2C9C-3DB8-4D5A-84E4-7DCDE6BAF74B}" destId="{B074ABA6-CF4C-484F-AB6E-7905751B24B3}" srcOrd="1" destOrd="0" presId="urn:microsoft.com/office/officeart/2005/8/layout/orgChart1"/>
    <dgm:cxn modelId="{E8AC779E-3EF1-4B28-903D-F963418D32B9}" type="presParOf" srcId="{5AFD8AF4-07C0-4009-9903-2139B98C4497}" destId="{4F007A9A-0B3F-4A8C-91A9-1BE9BB15CEC0}" srcOrd="1" destOrd="0" presId="urn:microsoft.com/office/officeart/2005/8/layout/orgChart1"/>
    <dgm:cxn modelId="{D8CC7E2B-08F0-4A71-A86F-F30C4BC1BB5E}" type="presParOf" srcId="{4F007A9A-0B3F-4A8C-91A9-1BE9BB15CEC0}" destId="{372826A4-5B2E-4CE9-BA05-3D61000C5E65}" srcOrd="0" destOrd="0" presId="urn:microsoft.com/office/officeart/2005/8/layout/orgChart1"/>
    <dgm:cxn modelId="{F4EB3ED9-A00C-435C-BED9-B892BBEFEC07}" type="presParOf" srcId="{4F007A9A-0B3F-4A8C-91A9-1BE9BB15CEC0}" destId="{2BB4C585-B691-4F11-AF08-CFA89E450399}" srcOrd="1" destOrd="0" presId="urn:microsoft.com/office/officeart/2005/8/layout/orgChart1"/>
    <dgm:cxn modelId="{04F770DF-E747-4862-A3F0-227123CAFD3F}" type="presParOf" srcId="{2BB4C585-B691-4F11-AF08-CFA89E450399}" destId="{6BD79FEE-EB60-4BFF-A4B3-6F36C41EAB7E}" srcOrd="0" destOrd="0" presId="urn:microsoft.com/office/officeart/2005/8/layout/orgChart1"/>
    <dgm:cxn modelId="{E37CF6E2-FB1B-48E0-8EED-07E8FE512DCA}" type="presParOf" srcId="{6BD79FEE-EB60-4BFF-A4B3-6F36C41EAB7E}" destId="{9E37037C-31C9-4B1C-90A3-7DF9BB6160B2}" srcOrd="0" destOrd="0" presId="urn:microsoft.com/office/officeart/2005/8/layout/orgChart1"/>
    <dgm:cxn modelId="{A4E6A6BD-6935-4E43-85C8-51CBA3CDB538}" type="presParOf" srcId="{6BD79FEE-EB60-4BFF-A4B3-6F36C41EAB7E}" destId="{3972E359-B341-488A-8FE0-66D97AF4BA13}" srcOrd="1" destOrd="0" presId="urn:microsoft.com/office/officeart/2005/8/layout/orgChart1"/>
    <dgm:cxn modelId="{59B7B08D-88A5-4405-A8C3-3D716BBDD23E}" type="presParOf" srcId="{2BB4C585-B691-4F11-AF08-CFA89E450399}" destId="{EC9EC8EB-041D-4109-846F-6C26AE31865B}" srcOrd="1" destOrd="0" presId="urn:microsoft.com/office/officeart/2005/8/layout/orgChart1"/>
    <dgm:cxn modelId="{1CFCD1E9-3798-4AF1-A59B-7A5449CCB5F4}" type="presParOf" srcId="{2BB4C585-B691-4F11-AF08-CFA89E450399}" destId="{A242EC74-89D1-4337-BD3B-F1A3D33F3351}" srcOrd="2" destOrd="0" presId="urn:microsoft.com/office/officeart/2005/8/layout/orgChart1"/>
    <dgm:cxn modelId="{C3281CB4-DABE-44A9-8024-9E94123A3E49}" type="presParOf" srcId="{5AFD8AF4-07C0-4009-9903-2139B98C4497}" destId="{B11CBB06-87ED-423B-B859-B3E9B41F6012}" srcOrd="2" destOrd="0" presId="urn:microsoft.com/office/officeart/2005/8/layout/orgChart1"/>
    <dgm:cxn modelId="{55790878-270A-49DD-8E49-38C102B8C2E2}" type="presParOf" srcId="{53EAFBEC-FC9B-4D60-AC55-B6F3FDD806A9}" destId="{1E2922B1-E134-4032-B8F5-61800EF03018}" srcOrd="2" destOrd="0" presId="urn:microsoft.com/office/officeart/2005/8/layout/orgChart1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7DF2D43-445A-410E-9917-30927FCEE21A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4256727-9176-40DC-8550-8785ED548ED5}">
      <dgm:prSet/>
      <dgm:spPr/>
      <dgm:t>
        <a:bodyPr/>
        <a:lstStyle/>
        <a:p>
          <a:pPr rtl="0"/>
          <a:r>
            <a:rPr lang="en-US" dirty="0" smtClean="0"/>
            <a:t>1. En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procedimientos</a:t>
          </a:r>
          <a:r>
            <a:rPr lang="en-US" dirty="0" smtClean="0"/>
            <a:t> </a:t>
          </a:r>
          <a:r>
            <a:rPr lang="en-US" dirty="0" err="1" smtClean="0"/>
            <a:t>participo</a:t>
          </a:r>
          <a:r>
            <a:rPr lang="en-US" dirty="0" smtClean="0"/>
            <a:t>?</a:t>
          </a:r>
          <a:endParaRPr lang="es-ES" dirty="0"/>
        </a:p>
      </dgm:t>
    </dgm:pt>
    <dgm:pt modelId="{7E2678D1-8458-44DF-9513-87CF09811709}" type="parTrans" cxnId="{857F1854-9213-4CA6-8FA7-FDE6741FE326}">
      <dgm:prSet/>
      <dgm:spPr/>
      <dgm:t>
        <a:bodyPr/>
        <a:lstStyle/>
        <a:p>
          <a:endParaRPr lang="es-ES"/>
        </a:p>
      </dgm:t>
    </dgm:pt>
    <dgm:pt modelId="{8837AF63-E8AE-417B-93DA-7788D2DB9521}" type="sibTrans" cxnId="{857F1854-9213-4CA6-8FA7-FDE6741FE326}">
      <dgm:prSet/>
      <dgm:spPr/>
      <dgm:t>
        <a:bodyPr/>
        <a:lstStyle/>
        <a:p>
          <a:endParaRPr lang="es-ES"/>
        </a:p>
      </dgm:t>
    </dgm:pt>
    <dgm:pt modelId="{417DB756-0E8C-4C08-86C5-6569C0DA5F0D}">
      <dgm:prSet/>
      <dgm:spPr/>
      <dgm:t>
        <a:bodyPr/>
        <a:lstStyle/>
        <a:p>
          <a:pPr rtl="0"/>
          <a:r>
            <a:rPr lang="en-US" dirty="0" smtClean="0"/>
            <a:t>2. </a:t>
          </a:r>
          <a:r>
            <a:rPr lang="en-US" dirty="0" err="1" smtClean="0"/>
            <a:t>Cuales</a:t>
          </a:r>
          <a:r>
            <a:rPr lang="en-US" dirty="0" smtClean="0"/>
            <a:t> son </a:t>
          </a:r>
          <a:r>
            <a:rPr lang="en-US" dirty="0" err="1" smtClean="0"/>
            <a:t>mis</a:t>
          </a:r>
          <a:r>
            <a:rPr lang="en-US" dirty="0" smtClean="0"/>
            <a:t> </a:t>
          </a:r>
          <a:r>
            <a:rPr lang="en-US" dirty="0" err="1" smtClean="0"/>
            <a:t>responsabilidades</a:t>
          </a:r>
          <a:r>
            <a:rPr lang="en-US" dirty="0" smtClean="0"/>
            <a:t>?</a:t>
          </a:r>
          <a:endParaRPr lang="es-ES" dirty="0"/>
        </a:p>
      </dgm:t>
    </dgm:pt>
    <dgm:pt modelId="{C59A3711-97D2-4B95-B517-DFFDA33CB25D}" type="parTrans" cxnId="{97B1DB29-4FBD-405E-A1E1-DCDFCDA64F0D}">
      <dgm:prSet/>
      <dgm:spPr/>
      <dgm:t>
        <a:bodyPr/>
        <a:lstStyle/>
        <a:p>
          <a:endParaRPr lang="es-ES"/>
        </a:p>
      </dgm:t>
    </dgm:pt>
    <dgm:pt modelId="{F183B4F4-8EB0-463A-AAF0-0FA785E21D5A}" type="sibTrans" cxnId="{97B1DB29-4FBD-405E-A1E1-DCDFCDA64F0D}">
      <dgm:prSet/>
      <dgm:spPr/>
      <dgm:t>
        <a:bodyPr/>
        <a:lstStyle/>
        <a:p>
          <a:endParaRPr lang="es-ES"/>
        </a:p>
      </dgm:t>
    </dgm:pt>
    <dgm:pt modelId="{2A9959BD-1180-439E-8E5F-844604F1581C}">
      <dgm:prSet/>
      <dgm:spPr/>
      <dgm:t>
        <a:bodyPr/>
        <a:lstStyle/>
        <a:p>
          <a:pPr rtl="0"/>
          <a:r>
            <a:rPr lang="en-US" dirty="0" smtClean="0"/>
            <a:t>3.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registros</a:t>
          </a:r>
          <a:r>
            <a:rPr lang="en-US" dirty="0" smtClean="0"/>
            <a:t> se </a:t>
          </a:r>
          <a:r>
            <a:rPr lang="en-US" dirty="0" err="1" smtClean="0"/>
            <a:t>generan</a:t>
          </a:r>
          <a:r>
            <a:rPr lang="en-US" dirty="0" smtClean="0"/>
            <a:t>?</a:t>
          </a:r>
          <a:endParaRPr lang="es-ES" dirty="0"/>
        </a:p>
      </dgm:t>
    </dgm:pt>
    <dgm:pt modelId="{513C14D2-46E0-4A5C-92B9-60B74EC26C8F}" type="parTrans" cxnId="{E26C1CB4-6193-4F88-BC8D-F68996CBE855}">
      <dgm:prSet/>
      <dgm:spPr/>
      <dgm:t>
        <a:bodyPr/>
        <a:lstStyle/>
        <a:p>
          <a:endParaRPr lang="es-ES"/>
        </a:p>
      </dgm:t>
    </dgm:pt>
    <dgm:pt modelId="{7500C85C-E5F8-474C-9460-2A97DB892998}" type="sibTrans" cxnId="{E26C1CB4-6193-4F88-BC8D-F68996CBE855}">
      <dgm:prSet/>
      <dgm:spPr/>
      <dgm:t>
        <a:bodyPr/>
        <a:lstStyle/>
        <a:p>
          <a:endParaRPr lang="es-ES"/>
        </a:p>
      </dgm:t>
    </dgm:pt>
    <dgm:pt modelId="{D1E63A36-4BE8-4F66-9378-04DFB21E61D5}">
      <dgm:prSet/>
      <dgm:spPr/>
      <dgm:t>
        <a:bodyPr/>
        <a:lstStyle/>
        <a:p>
          <a:pPr rtl="0"/>
          <a:r>
            <a:rPr lang="en-US" dirty="0" smtClean="0"/>
            <a:t>4. </a:t>
          </a:r>
          <a:r>
            <a:rPr lang="en-US" dirty="0" err="1" smtClean="0"/>
            <a:t>Quien</a:t>
          </a:r>
          <a:r>
            <a:rPr lang="en-US" dirty="0" smtClean="0"/>
            <a:t> los </a:t>
          </a:r>
          <a:r>
            <a:rPr lang="en-US" dirty="0" err="1" smtClean="0"/>
            <a:t>resguarda</a:t>
          </a:r>
          <a:r>
            <a:rPr lang="en-US" dirty="0" smtClean="0"/>
            <a:t>?</a:t>
          </a:r>
          <a:endParaRPr lang="es-ES" dirty="0"/>
        </a:p>
      </dgm:t>
    </dgm:pt>
    <dgm:pt modelId="{5C8026D7-DA15-4B10-910E-746768DBFA5B}" type="parTrans" cxnId="{034DB242-3FBE-43B6-B6C3-66FDE4E934D8}">
      <dgm:prSet/>
      <dgm:spPr/>
      <dgm:t>
        <a:bodyPr/>
        <a:lstStyle/>
        <a:p>
          <a:endParaRPr lang="es-ES"/>
        </a:p>
      </dgm:t>
    </dgm:pt>
    <dgm:pt modelId="{92F2044C-F2FC-467A-9580-BB504AB545B6}" type="sibTrans" cxnId="{034DB242-3FBE-43B6-B6C3-66FDE4E934D8}">
      <dgm:prSet/>
      <dgm:spPr/>
      <dgm:t>
        <a:bodyPr/>
        <a:lstStyle/>
        <a:p>
          <a:endParaRPr lang="es-ES"/>
        </a:p>
      </dgm:t>
    </dgm:pt>
    <dgm:pt modelId="{405A9F0E-A237-4DAF-B575-5820073617A3}">
      <dgm:prSet/>
      <dgm:spPr/>
      <dgm:t>
        <a:bodyPr/>
        <a:lstStyle/>
        <a:p>
          <a:pPr rtl="0"/>
          <a:r>
            <a:rPr lang="en-US" dirty="0" smtClean="0"/>
            <a:t>5. </a:t>
          </a:r>
          <a:r>
            <a:rPr lang="en-US" dirty="0" err="1" smtClean="0"/>
            <a:t>Donde</a:t>
          </a:r>
          <a:r>
            <a:rPr lang="en-US" dirty="0" smtClean="0"/>
            <a:t>, </a:t>
          </a:r>
          <a:r>
            <a:rPr lang="en-US" dirty="0" err="1" smtClean="0"/>
            <a:t>como</a:t>
          </a:r>
          <a:r>
            <a:rPr lang="en-US" dirty="0" smtClean="0"/>
            <a:t> y </a:t>
          </a:r>
          <a:r>
            <a:rPr lang="en-US" dirty="0" err="1" smtClean="0"/>
            <a:t>cuanto</a:t>
          </a:r>
          <a:r>
            <a:rPr lang="en-US" dirty="0" smtClean="0"/>
            <a:t> </a:t>
          </a:r>
          <a:r>
            <a:rPr lang="en-US" dirty="0" err="1" smtClean="0"/>
            <a:t>tiempo</a:t>
          </a:r>
          <a:r>
            <a:rPr lang="en-US" dirty="0" smtClean="0"/>
            <a:t> se </a:t>
          </a:r>
          <a:r>
            <a:rPr lang="en-US" dirty="0" err="1" smtClean="0"/>
            <a:t>resguardan</a:t>
          </a:r>
          <a:r>
            <a:rPr lang="en-US" dirty="0" smtClean="0"/>
            <a:t>? </a:t>
          </a:r>
          <a:endParaRPr lang="en-US" dirty="0"/>
        </a:p>
      </dgm:t>
    </dgm:pt>
    <dgm:pt modelId="{BF75E17E-120D-486F-84C9-9365D03F2BA1}" type="parTrans" cxnId="{8EB901C0-231D-41E6-AE3C-3CF7909A4EAE}">
      <dgm:prSet/>
      <dgm:spPr/>
      <dgm:t>
        <a:bodyPr/>
        <a:lstStyle/>
        <a:p>
          <a:endParaRPr lang="es-ES"/>
        </a:p>
      </dgm:t>
    </dgm:pt>
    <dgm:pt modelId="{3B49EF71-56E2-451D-B862-C9604AC510D8}" type="sibTrans" cxnId="{8EB901C0-231D-41E6-AE3C-3CF7909A4EAE}">
      <dgm:prSet/>
      <dgm:spPr/>
      <dgm:t>
        <a:bodyPr/>
        <a:lstStyle/>
        <a:p>
          <a:endParaRPr lang="es-ES"/>
        </a:p>
      </dgm:t>
    </dgm:pt>
    <dgm:pt modelId="{B80A419D-51F2-4F57-A57C-E147E5AA34B4}" type="pres">
      <dgm:prSet presAssocID="{37DF2D43-445A-410E-9917-30927FCEE21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42767CC-A38D-4269-8BDE-1BDA8767756E}" type="pres">
      <dgm:prSet presAssocID="{37DF2D43-445A-410E-9917-30927FCEE21A}" presName="fgShape" presStyleLbl="fgShp" presStyleIdx="0" presStyleCnt="1"/>
      <dgm:spPr/>
    </dgm:pt>
    <dgm:pt modelId="{AEC76DE9-DCB2-47AF-B5C2-B9559CBC8783}" type="pres">
      <dgm:prSet presAssocID="{37DF2D43-445A-410E-9917-30927FCEE21A}" presName="linComp" presStyleCnt="0"/>
      <dgm:spPr/>
    </dgm:pt>
    <dgm:pt modelId="{84553CC8-22BC-4024-82D1-A89907E7D149}" type="pres">
      <dgm:prSet presAssocID="{34256727-9176-40DC-8550-8785ED548ED5}" presName="compNode" presStyleCnt="0"/>
      <dgm:spPr/>
    </dgm:pt>
    <dgm:pt modelId="{868A67F4-EBF4-4AA2-8272-596C51124AA8}" type="pres">
      <dgm:prSet presAssocID="{34256727-9176-40DC-8550-8785ED548ED5}" presName="bkgdShape" presStyleLbl="node1" presStyleIdx="0" presStyleCnt="5"/>
      <dgm:spPr/>
      <dgm:t>
        <a:bodyPr/>
        <a:lstStyle/>
        <a:p>
          <a:endParaRPr lang="es-ES"/>
        </a:p>
      </dgm:t>
    </dgm:pt>
    <dgm:pt modelId="{364CD0E7-959D-4E8B-9A25-C7774EBA900A}" type="pres">
      <dgm:prSet presAssocID="{34256727-9176-40DC-8550-8785ED548ED5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807150-0EE3-454F-89E6-CA3496E67FDB}" type="pres">
      <dgm:prSet presAssocID="{34256727-9176-40DC-8550-8785ED548ED5}" presName="invisiNode" presStyleLbl="node1" presStyleIdx="0" presStyleCnt="5"/>
      <dgm:spPr/>
    </dgm:pt>
    <dgm:pt modelId="{73C7DE05-5078-4025-92B4-99C83A60C534}" type="pres">
      <dgm:prSet presAssocID="{34256727-9176-40DC-8550-8785ED548ED5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A8A75E7-04E9-45D5-92F7-8DCA2A246778}" type="pres">
      <dgm:prSet presAssocID="{8837AF63-E8AE-417B-93DA-7788D2DB952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1F05F8A9-149D-461F-A337-3A9EC21AFD1E}" type="pres">
      <dgm:prSet presAssocID="{417DB756-0E8C-4C08-86C5-6569C0DA5F0D}" presName="compNode" presStyleCnt="0"/>
      <dgm:spPr/>
    </dgm:pt>
    <dgm:pt modelId="{33144289-A23C-4164-86B4-143102BF89C2}" type="pres">
      <dgm:prSet presAssocID="{417DB756-0E8C-4C08-86C5-6569C0DA5F0D}" presName="bkgdShape" presStyleLbl="node1" presStyleIdx="1" presStyleCnt="5"/>
      <dgm:spPr/>
      <dgm:t>
        <a:bodyPr/>
        <a:lstStyle/>
        <a:p>
          <a:endParaRPr lang="es-ES"/>
        </a:p>
      </dgm:t>
    </dgm:pt>
    <dgm:pt modelId="{B04D69B8-05E3-4CC0-8121-692BEDB148EA}" type="pres">
      <dgm:prSet presAssocID="{417DB756-0E8C-4C08-86C5-6569C0DA5F0D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705829-0D44-414A-A788-C37AEA33EFCA}" type="pres">
      <dgm:prSet presAssocID="{417DB756-0E8C-4C08-86C5-6569C0DA5F0D}" presName="invisiNode" presStyleLbl="node1" presStyleIdx="1" presStyleCnt="5"/>
      <dgm:spPr/>
    </dgm:pt>
    <dgm:pt modelId="{313588EC-FE29-426D-A8AC-6C0A8CC38F05}" type="pres">
      <dgm:prSet presAssocID="{417DB756-0E8C-4C08-86C5-6569C0DA5F0D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4DA6854-1442-4A31-B3C9-1AEA6298D52F}" type="pres">
      <dgm:prSet presAssocID="{F183B4F4-8EB0-463A-AAF0-0FA785E21D5A}" presName="sibTrans" presStyleLbl="sibTrans2D1" presStyleIdx="0" presStyleCnt="0"/>
      <dgm:spPr/>
      <dgm:t>
        <a:bodyPr/>
        <a:lstStyle/>
        <a:p>
          <a:endParaRPr lang="es-ES"/>
        </a:p>
      </dgm:t>
    </dgm:pt>
    <dgm:pt modelId="{5AED23E2-E706-4654-B325-991D28D0CAAC}" type="pres">
      <dgm:prSet presAssocID="{2A9959BD-1180-439E-8E5F-844604F1581C}" presName="compNode" presStyleCnt="0"/>
      <dgm:spPr/>
    </dgm:pt>
    <dgm:pt modelId="{3EAF3A7B-BF5B-4BD9-A5E8-371FFDDCBFCC}" type="pres">
      <dgm:prSet presAssocID="{2A9959BD-1180-439E-8E5F-844604F1581C}" presName="bkgdShape" presStyleLbl="node1" presStyleIdx="2" presStyleCnt="5"/>
      <dgm:spPr/>
      <dgm:t>
        <a:bodyPr/>
        <a:lstStyle/>
        <a:p>
          <a:endParaRPr lang="es-ES"/>
        </a:p>
      </dgm:t>
    </dgm:pt>
    <dgm:pt modelId="{1C802600-336D-4418-82F6-7590ECAEFFA9}" type="pres">
      <dgm:prSet presAssocID="{2A9959BD-1180-439E-8E5F-844604F1581C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69E4E0-7EF4-4E5D-8B7D-68388F97957D}" type="pres">
      <dgm:prSet presAssocID="{2A9959BD-1180-439E-8E5F-844604F1581C}" presName="invisiNode" presStyleLbl="node1" presStyleIdx="2" presStyleCnt="5"/>
      <dgm:spPr/>
    </dgm:pt>
    <dgm:pt modelId="{6CE3130E-CB41-4738-B73D-4788BDD5B884}" type="pres">
      <dgm:prSet presAssocID="{2A9959BD-1180-439E-8E5F-844604F1581C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F291A0F-6003-42A6-93ED-132BF6E26486}" type="pres">
      <dgm:prSet presAssocID="{7500C85C-E5F8-474C-9460-2A97DB892998}" presName="sibTrans" presStyleLbl="sibTrans2D1" presStyleIdx="0" presStyleCnt="0"/>
      <dgm:spPr/>
      <dgm:t>
        <a:bodyPr/>
        <a:lstStyle/>
        <a:p>
          <a:endParaRPr lang="es-ES"/>
        </a:p>
      </dgm:t>
    </dgm:pt>
    <dgm:pt modelId="{03B54C1A-8A47-431E-B901-9360A0051323}" type="pres">
      <dgm:prSet presAssocID="{D1E63A36-4BE8-4F66-9378-04DFB21E61D5}" presName="compNode" presStyleCnt="0"/>
      <dgm:spPr/>
    </dgm:pt>
    <dgm:pt modelId="{1ECD76F5-44EF-45F8-8C05-E21B09E6C8FD}" type="pres">
      <dgm:prSet presAssocID="{D1E63A36-4BE8-4F66-9378-04DFB21E61D5}" presName="bkgdShape" presStyleLbl="node1" presStyleIdx="3" presStyleCnt="5"/>
      <dgm:spPr/>
      <dgm:t>
        <a:bodyPr/>
        <a:lstStyle/>
        <a:p>
          <a:endParaRPr lang="es-ES"/>
        </a:p>
      </dgm:t>
    </dgm:pt>
    <dgm:pt modelId="{5A16DDE3-B109-494C-B556-144DA0B18986}" type="pres">
      <dgm:prSet presAssocID="{D1E63A36-4BE8-4F66-9378-04DFB21E61D5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912CF8-1BDD-4868-BFA3-B49976D63B21}" type="pres">
      <dgm:prSet presAssocID="{D1E63A36-4BE8-4F66-9378-04DFB21E61D5}" presName="invisiNode" presStyleLbl="node1" presStyleIdx="3" presStyleCnt="5"/>
      <dgm:spPr/>
    </dgm:pt>
    <dgm:pt modelId="{1368EDAA-216C-44BE-85B0-F67CDFC757BD}" type="pres">
      <dgm:prSet presAssocID="{D1E63A36-4BE8-4F66-9378-04DFB21E61D5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F16F869-EEAD-4816-B673-AD47E1FF89B7}" type="pres">
      <dgm:prSet presAssocID="{92F2044C-F2FC-467A-9580-BB504AB545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DB1014-A080-4644-B564-29F87A9040E1}" type="pres">
      <dgm:prSet presAssocID="{405A9F0E-A237-4DAF-B575-5820073617A3}" presName="compNode" presStyleCnt="0"/>
      <dgm:spPr/>
    </dgm:pt>
    <dgm:pt modelId="{EBD6E5CF-E283-4737-96AF-A1EC3D69F4B3}" type="pres">
      <dgm:prSet presAssocID="{405A9F0E-A237-4DAF-B575-5820073617A3}" presName="bkgdShape" presStyleLbl="node1" presStyleIdx="4" presStyleCnt="5"/>
      <dgm:spPr/>
      <dgm:t>
        <a:bodyPr/>
        <a:lstStyle/>
        <a:p>
          <a:endParaRPr lang="es-ES"/>
        </a:p>
      </dgm:t>
    </dgm:pt>
    <dgm:pt modelId="{39725904-22F5-4EC3-934C-CBE1E9CBE7C8}" type="pres">
      <dgm:prSet presAssocID="{405A9F0E-A237-4DAF-B575-5820073617A3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4E4400-59FD-4904-AB3D-0549B8A2EDCE}" type="pres">
      <dgm:prSet presAssocID="{405A9F0E-A237-4DAF-B575-5820073617A3}" presName="invisiNode" presStyleLbl="node1" presStyleIdx="4" presStyleCnt="5"/>
      <dgm:spPr/>
    </dgm:pt>
    <dgm:pt modelId="{A84ABB08-BD4F-488B-98D7-D343D6EE6954}" type="pres">
      <dgm:prSet presAssocID="{405A9F0E-A237-4DAF-B575-5820073617A3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4AB467E5-4F4A-42FD-835E-2F7763644D23}" type="presOf" srcId="{2A9959BD-1180-439E-8E5F-844604F1581C}" destId="{1C802600-336D-4418-82F6-7590ECAEFFA9}" srcOrd="1" destOrd="0" presId="urn:microsoft.com/office/officeart/2005/8/layout/hList7"/>
    <dgm:cxn modelId="{6940FC1B-F3FB-412B-8EB5-7FA4F75F2F21}" type="presOf" srcId="{417DB756-0E8C-4C08-86C5-6569C0DA5F0D}" destId="{B04D69B8-05E3-4CC0-8121-692BEDB148EA}" srcOrd="1" destOrd="0" presId="urn:microsoft.com/office/officeart/2005/8/layout/hList7"/>
    <dgm:cxn modelId="{8EB901C0-231D-41E6-AE3C-3CF7909A4EAE}" srcId="{37DF2D43-445A-410E-9917-30927FCEE21A}" destId="{405A9F0E-A237-4DAF-B575-5820073617A3}" srcOrd="4" destOrd="0" parTransId="{BF75E17E-120D-486F-84C9-9365D03F2BA1}" sibTransId="{3B49EF71-56E2-451D-B862-C9604AC510D8}"/>
    <dgm:cxn modelId="{2296A6A2-5CDC-4890-A26A-6DEDBE0E2787}" type="presOf" srcId="{2A9959BD-1180-439E-8E5F-844604F1581C}" destId="{3EAF3A7B-BF5B-4BD9-A5E8-371FFDDCBFCC}" srcOrd="0" destOrd="0" presId="urn:microsoft.com/office/officeart/2005/8/layout/hList7"/>
    <dgm:cxn modelId="{52909A40-D3E6-4847-A190-3A73FA122369}" type="presOf" srcId="{7500C85C-E5F8-474C-9460-2A97DB892998}" destId="{7F291A0F-6003-42A6-93ED-132BF6E26486}" srcOrd="0" destOrd="0" presId="urn:microsoft.com/office/officeart/2005/8/layout/hList7"/>
    <dgm:cxn modelId="{9E006A5C-4D00-49C8-8BFC-E5E6174E93FB}" type="presOf" srcId="{37DF2D43-445A-410E-9917-30927FCEE21A}" destId="{B80A419D-51F2-4F57-A57C-E147E5AA34B4}" srcOrd="0" destOrd="0" presId="urn:microsoft.com/office/officeart/2005/8/layout/hList7"/>
    <dgm:cxn modelId="{E1ECA61D-F5F7-4F48-B9E9-11751BEE3AAB}" type="presOf" srcId="{D1E63A36-4BE8-4F66-9378-04DFB21E61D5}" destId="{5A16DDE3-B109-494C-B556-144DA0B18986}" srcOrd="1" destOrd="0" presId="urn:microsoft.com/office/officeart/2005/8/layout/hList7"/>
    <dgm:cxn modelId="{0FF3D38C-16A8-43DF-B23A-1E8120FD3C5D}" type="presOf" srcId="{8837AF63-E8AE-417B-93DA-7788D2DB9521}" destId="{AA8A75E7-04E9-45D5-92F7-8DCA2A246778}" srcOrd="0" destOrd="0" presId="urn:microsoft.com/office/officeart/2005/8/layout/hList7"/>
    <dgm:cxn modelId="{034DB242-3FBE-43B6-B6C3-66FDE4E934D8}" srcId="{37DF2D43-445A-410E-9917-30927FCEE21A}" destId="{D1E63A36-4BE8-4F66-9378-04DFB21E61D5}" srcOrd="3" destOrd="0" parTransId="{5C8026D7-DA15-4B10-910E-746768DBFA5B}" sibTransId="{92F2044C-F2FC-467A-9580-BB504AB545B6}"/>
    <dgm:cxn modelId="{C3C33F0C-2F53-4080-969D-2E2360E6C0D7}" type="presOf" srcId="{92F2044C-F2FC-467A-9580-BB504AB545B6}" destId="{5F16F869-EEAD-4816-B673-AD47E1FF89B7}" srcOrd="0" destOrd="0" presId="urn:microsoft.com/office/officeart/2005/8/layout/hList7"/>
    <dgm:cxn modelId="{FDA3704C-79F4-4353-B4EB-0735AB4B5C11}" type="presOf" srcId="{F183B4F4-8EB0-463A-AAF0-0FA785E21D5A}" destId="{14DA6854-1442-4A31-B3C9-1AEA6298D52F}" srcOrd="0" destOrd="0" presId="urn:microsoft.com/office/officeart/2005/8/layout/hList7"/>
    <dgm:cxn modelId="{0B459C84-A42C-4D6F-B670-0DFD541828D5}" type="presOf" srcId="{D1E63A36-4BE8-4F66-9378-04DFB21E61D5}" destId="{1ECD76F5-44EF-45F8-8C05-E21B09E6C8FD}" srcOrd="0" destOrd="0" presId="urn:microsoft.com/office/officeart/2005/8/layout/hList7"/>
    <dgm:cxn modelId="{857F1854-9213-4CA6-8FA7-FDE6741FE326}" srcId="{37DF2D43-445A-410E-9917-30927FCEE21A}" destId="{34256727-9176-40DC-8550-8785ED548ED5}" srcOrd="0" destOrd="0" parTransId="{7E2678D1-8458-44DF-9513-87CF09811709}" sibTransId="{8837AF63-E8AE-417B-93DA-7788D2DB9521}"/>
    <dgm:cxn modelId="{97B1DB29-4FBD-405E-A1E1-DCDFCDA64F0D}" srcId="{37DF2D43-445A-410E-9917-30927FCEE21A}" destId="{417DB756-0E8C-4C08-86C5-6569C0DA5F0D}" srcOrd="1" destOrd="0" parTransId="{C59A3711-97D2-4B95-B517-DFFDA33CB25D}" sibTransId="{F183B4F4-8EB0-463A-AAF0-0FA785E21D5A}"/>
    <dgm:cxn modelId="{3DD83789-02AB-4070-AB26-6DCCA3212F88}" type="presOf" srcId="{34256727-9176-40DC-8550-8785ED548ED5}" destId="{868A67F4-EBF4-4AA2-8272-596C51124AA8}" srcOrd="0" destOrd="0" presId="urn:microsoft.com/office/officeart/2005/8/layout/hList7"/>
    <dgm:cxn modelId="{22B69D87-507C-4E71-A8A4-70B1F8937A10}" type="presOf" srcId="{405A9F0E-A237-4DAF-B575-5820073617A3}" destId="{39725904-22F5-4EC3-934C-CBE1E9CBE7C8}" srcOrd="1" destOrd="0" presId="urn:microsoft.com/office/officeart/2005/8/layout/hList7"/>
    <dgm:cxn modelId="{DA1CA386-0484-46ED-9A2D-36C7DB364667}" type="presOf" srcId="{405A9F0E-A237-4DAF-B575-5820073617A3}" destId="{EBD6E5CF-E283-4737-96AF-A1EC3D69F4B3}" srcOrd="0" destOrd="0" presId="urn:microsoft.com/office/officeart/2005/8/layout/hList7"/>
    <dgm:cxn modelId="{A125EB9F-0BED-402F-B885-AB3B5AD648DC}" type="presOf" srcId="{417DB756-0E8C-4C08-86C5-6569C0DA5F0D}" destId="{33144289-A23C-4164-86B4-143102BF89C2}" srcOrd="0" destOrd="0" presId="urn:microsoft.com/office/officeart/2005/8/layout/hList7"/>
    <dgm:cxn modelId="{A0E17E9E-759E-48EF-AB66-4B6746F7AF85}" type="presOf" srcId="{34256727-9176-40DC-8550-8785ED548ED5}" destId="{364CD0E7-959D-4E8B-9A25-C7774EBA900A}" srcOrd="1" destOrd="0" presId="urn:microsoft.com/office/officeart/2005/8/layout/hList7"/>
    <dgm:cxn modelId="{E26C1CB4-6193-4F88-BC8D-F68996CBE855}" srcId="{37DF2D43-445A-410E-9917-30927FCEE21A}" destId="{2A9959BD-1180-439E-8E5F-844604F1581C}" srcOrd="2" destOrd="0" parTransId="{513C14D2-46E0-4A5C-92B9-60B74EC26C8F}" sibTransId="{7500C85C-E5F8-474C-9460-2A97DB892998}"/>
    <dgm:cxn modelId="{850BB089-7F67-4A8F-899A-B03D3233E25C}" type="presParOf" srcId="{B80A419D-51F2-4F57-A57C-E147E5AA34B4}" destId="{642767CC-A38D-4269-8BDE-1BDA8767756E}" srcOrd="0" destOrd="0" presId="urn:microsoft.com/office/officeart/2005/8/layout/hList7"/>
    <dgm:cxn modelId="{C12153C4-053B-41F1-9B3C-6514FCD3EEE3}" type="presParOf" srcId="{B80A419D-51F2-4F57-A57C-E147E5AA34B4}" destId="{AEC76DE9-DCB2-47AF-B5C2-B9559CBC8783}" srcOrd="1" destOrd="0" presId="urn:microsoft.com/office/officeart/2005/8/layout/hList7"/>
    <dgm:cxn modelId="{BFE1BBF5-31AA-436A-AFF6-C480095FFE52}" type="presParOf" srcId="{AEC76DE9-DCB2-47AF-B5C2-B9559CBC8783}" destId="{84553CC8-22BC-4024-82D1-A89907E7D149}" srcOrd="0" destOrd="0" presId="urn:microsoft.com/office/officeart/2005/8/layout/hList7"/>
    <dgm:cxn modelId="{D2CA778B-0250-4AC2-8A4A-596AF63B9650}" type="presParOf" srcId="{84553CC8-22BC-4024-82D1-A89907E7D149}" destId="{868A67F4-EBF4-4AA2-8272-596C51124AA8}" srcOrd="0" destOrd="0" presId="urn:microsoft.com/office/officeart/2005/8/layout/hList7"/>
    <dgm:cxn modelId="{5936243D-EF3C-4081-9202-45BA8847ADC3}" type="presParOf" srcId="{84553CC8-22BC-4024-82D1-A89907E7D149}" destId="{364CD0E7-959D-4E8B-9A25-C7774EBA900A}" srcOrd="1" destOrd="0" presId="urn:microsoft.com/office/officeart/2005/8/layout/hList7"/>
    <dgm:cxn modelId="{CFD14A4A-42EB-4007-A5FC-2EF778AF7537}" type="presParOf" srcId="{84553CC8-22BC-4024-82D1-A89907E7D149}" destId="{42807150-0EE3-454F-89E6-CA3496E67FDB}" srcOrd="2" destOrd="0" presId="urn:microsoft.com/office/officeart/2005/8/layout/hList7"/>
    <dgm:cxn modelId="{0550E03B-C569-4BD9-B0A8-6270DC9D3632}" type="presParOf" srcId="{84553CC8-22BC-4024-82D1-A89907E7D149}" destId="{73C7DE05-5078-4025-92B4-99C83A60C534}" srcOrd="3" destOrd="0" presId="urn:microsoft.com/office/officeart/2005/8/layout/hList7"/>
    <dgm:cxn modelId="{BAC23EA8-2B17-4B1C-A381-D42F04DC86F8}" type="presParOf" srcId="{AEC76DE9-DCB2-47AF-B5C2-B9559CBC8783}" destId="{AA8A75E7-04E9-45D5-92F7-8DCA2A246778}" srcOrd="1" destOrd="0" presId="urn:microsoft.com/office/officeart/2005/8/layout/hList7"/>
    <dgm:cxn modelId="{76AEE159-30F7-426B-84A6-7A9B2431C029}" type="presParOf" srcId="{AEC76DE9-DCB2-47AF-B5C2-B9559CBC8783}" destId="{1F05F8A9-149D-461F-A337-3A9EC21AFD1E}" srcOrd="2" destOrd="0" presId="urn:microsoft.com/office/officeart/2005/8/layout/hList7"/>
    <dgm:cxn modelId="{2777F600-42EC-4D2F-8794-F8B8D1988B97}" type="presParOf" srcId="{1F05F8A9-149D-461F-A337-3A9EC21AFD1E}" destId="{33144289-A23C-4164-86B4-143102BF89C2}" srcOrd="0" destOrd="0" presId="urn:microsoft.com/office/officeart/2005/8/layout/hList7"/>
    <dgm:cxn modelId="{DC7FBF02-7DEB-4257-821B-0B42059850F6}" type="presParOf" srcId="{1F05F8A9-149D-461F-A337-3A9EC21AFD1E}" destId="{B04D69B8-05E3-4CC0-8121-692BEDB148EA}" srcOrd="1" destOrd="0" presId="urn:microsoft.com/office/officeart/2005/8/layout/hList7"/>
    <dgm:cxn modelId="{D672B757-A400-40BC-BD1A-FEAFC8229365}" type="presParOf" srcId="{1F05F8A9-149D-461F-A337-3A9EC21AFD1E}" destId="{01705829-0D44-414A-A788-C37AEA33EFCA}" srcOrd="2" destOrd="0" presId="urn:microsoft.com/office/officeart/2005/8/layout/hList7"/>
    <dgm:cxn modelId="{541C9E65-548A-4212-8513-C61C8D13035C}" type="presParOf" srcId="{1F05F8A9-149D-461F-A337-3A9EC21AFD1E}" destId="{313588EC-FE29-426D-A8AC-6C0A8CC38F05}" srcOrd="3" destOrd="0" presId="urn:microsoft.com/office/officeart/2005/8/layout/hList7"/>
    <dgm:cxn modelId="{2131F071-95EC-4F85-BE03-CD28A21E1ADE}" type="presParOf" srcId="{AEC76DE9-DCB2-47AF-B5C2-B9559CBC8783}" destId="{14DA6854-1442-4A31-B3C9-1AEA6298D52F}" srcOrd="3" destOrd="0" presId="urn:microsoft.com/office/officeart/2005/8/layout/hList7"/>
    <dgm:cxn modelId="{6C6A9B34-CCDF-4E01-9985-FD1CDFE8F807}" type="presParOf" srcId="{AEC76DE9-DCB2-47AF-B5C2-B9559CBC8783}" destId="{5AED23E2-E706-4654-B325-991D28D0CAAC}" srcOrd="4" destOrd="0" presId="urn:microsoft.com/office/officeart/2005/8/layout/hList7"/>
    <dgm:cxn modelId="{CD9B7F26-BD48-463C-9525-583C793B0A51}" type="presParOf" srcId="{5AED23E2-E706-4654-B325-991D28D0CAAC}" destId="{3EAF3A7B-BF5B-4BD9-A5E8-371FFDDCBFCC}" srcOrd="0" destOrd="0" presId="urn:microsoft.com/office/officeart/2005/8/layout/hList7"/>
    <dgm:cxn modelId="{D96C09B0-5612-47FC-A9B5-894D20660670}" type="presParOf" srcId="{5AED23E2-E706-4654-B325-991D28D0CAAC}" destId="{1C802600-336D-4418-82F6-7590ECAEFFA9}" srcOrd="1" destOrd="0" presId="urn:microsoft.com/office/officeart/2005/8/layout/hList7"/>
    <dgm:cxn modelId="{E28A9596-2C72-4862-9E7C-B1926771CCF4}" type="presParOf" srcId="{5AED23E2-E706-4654-B325-991D28D0CAAC}" destId="{7A69E4E0-7EF4-4E5D-8B7D-68388F97957D}" srcOrd="2" destOrd="0" presId="urn:microsoft.com/office/officeart/2005/8/layout/hList7"/>
    <dgm:cxn modelId="{6F7DE174-48F1-49A7-938F-48E5A3C48BC1}" type="presParOf" srcId="{5AED23E2-E706-4654-B325-991D28D0CAAC}" destId="{6CE3130E-CB41-4738-B73D-4788BDD5B884}" srcOrd="3" destOrd="0" presId="urn:microsoft.com/office/officeart/2005/8/layout/hList7"/>
    <dgm:cxn modelId="{D74360D7-E1C0-464E-B8F0-A64692B31414}" type="presParOf" srcId="{AEC76DE9-DCB2-47AF-B5C2-B9559CBC8783}" destId="{7F291A0F-6003-42A6-93ED-132BF6E26486}" srcOrd="5" destOrd="0" presId="urn:microsoft.com/office/officeart/2005/8/layout/hList7"/>
    <dgm:cxn modelId="{D90ABCB1-0449-4052-97E0-49B08E166FA6}" type="presParOf" srcId="{AEC76DE9-DCB2-47AF-B5C2-B9559CBC8783}" destId="{03B54C1A-8A47-431E-B901-9360A0051323}" srcOrd="6" destOrd="0" presId="urn:microsoft.com/office/officeart/2005/8/layout/hList7"/>
    <dgm:cxn modelId="{48DE5C1F-3DD4-4640-A4AC-9B36C570FD8F}" type="presParOf" srcId="{03B54C1A-8A47-431E-B901-9360A0051323}" destId="{1ECD76F5-44EF-45F8-8C05-E21B09E6C8FD}" srcOrd="0" destOrd="0" presId="urn:microsoft.com/office/officeart/2005/8/layout/hList7"/>
    <dgm:cxn modelId="{75AA1B9A-A3A1-4069-8267-23CFDCBDD598}" type="presParOf" srcId="{03B54C1A-8A47-431E-B901-9360A0051323}" destId="{5A16DDE3-B109-494C-B556-144DA0B18986}" srcOrd="1" destOrd="0" presId="urn:microsoft.com/office/officeart/2005/8/layout/hList7"/>
    <dgm:cxn modelId="{717CC155-A546-42A9-A043-5116821DF13E}" type="presParOf" srcId="{03B54C1A-8A47-431E-B901-9360A0051323}" destId="{89912CF8-1BDD-4868-BFA3-B49976D63B21}" srcOrd="2" destOrd="0" presId="urn:microsoft.com/office/officeart/2005/8/layout/hList7"/>
    <dgm:cxn modelId="{79F3F001-2F5A-47CF-ABFB-833E88994AB8}" type="presParOf" srcId="{03B54C1A-8A47-431E-B901-9360A0051323}" destId="{1368EDAA-216C-44BE-85B0-F67CDFC757BD}" srcOrd="3" destOrd="0" presId="urn:microsoft.com/office/officeart/2005/8/layout/hList7"/>
    <dgm:cxn modelId="{D82C4D0B-DAB7-43C1-94D1-4F6F9328F07D}" type="presParOf" srcId="{AEC76DE9-DCB2-47AF-B5C2-B9559CBC8783}" destId="{5F16F869-EEAD-4816-B673-AD47E1FF89B7}" srcOrd="7" destOrd="0" presId="urn:microsoft.com/office/officeart/2005/8/layout/hList7"/>
    <dgm:cxn modelId="{2145A8EA-73F5-41EE-8F84-DC9789805473}" type="presParOf" srcId="{AEC76DE9-DCB2-47AF-B5C2-B9559CBC8783}" destId="{E2DB1014-A080-4644-B564-29F87A9040E1}" srcOrd="8" destOrd="0" presId="urn:microsoft.com/office/officeart/2005/8/layout/hList7"/>
    <dgm:cxn modelId="{E4043AEF-89B3-414A-88F0-54C6F028A56A}" type="presParOf" srcId="{E2DB1014-A080-4644-B564-29F87A9040E1}" destId="{EBD6E5CF-E283-4737-96AF-A1EC3D69F4B3}" srcOrd="0" destOrd="0" presId="urn:microsoft.com/office/officeart/2005/8/layout/hList7"/>
    <dgm:cxn modelId="{8F9AEA9F-3E53-4CB0-8349-F44C4338F1EC}" type="presParOf" srcId="{E2DB1014-A080-4644-B564-29F87A9040E1}" destId="{39725904-22F5-4EC3-934C-CBE1E9CBE7C8}" srcOrd="1" destOrd="0" presId="urn:microsoft.com/office/officeart/2005/8/layout/hList7"/>
    <dgm:cxn modelId="{4CACF508-1026-45D4-B0AE-9E81D7BE7B3D}" type="presParOf" srcId="{E2DB1014-A080-4644-B564-29F87A9040E1}" destId="{5D4E4400-59FD-4904-AB3D-0549B8A2EDCE}" srcOrd="2" destOrd="0" presId="urn:microsoft.com/office/officeart/2005/8/layout/hList7"/>
    <dgm:cxn modelId="{D45583C4-2523-4AEB-A012-FBF693610939}" type="presParOf" srcId="{E2DB1014-A080-4644-B564-29F87A9040E1}" destId="{A84ABB08-BD4F-488B-98D7-D343D6EE6954}" srcOrd="3" destOrd="0" presId="urn:microsoft.com/office/officeart/2005/8/layout/hList7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1D901FE-9949-4B96-B5B1-055086F41A7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C0E4AD-05B8-4D6B-8D84-762AE2CA46A6}">
      <dgm:prSet/>
      <dgm:spPr/>
      <dgm:t>
        <a:bodyPr/>
        <a:lstStyle/>
        <a:p>
          <a:pPr rtl="0"/>
          <a:r>
            <a:rPr lang="en-US" dirty="0" smtClean="0"/>
            <a:t>Genera PNC?</a:t>
          </a:r>
          <a:endParaRPr lang="es-ES" dirty="0"/>
        </a:p>
      </dgm:t>
    </dgm:pt>
    <dgm:pt modelId="{FB8E7CE5-5CF9-48B4-845D-63AB736B0002}" type="parTrans" cxnId="{BA734FEC-A079-4391-A204-890406E6F425}">
      <dgm:prSet/>
      <dgm:spPr/>
      <dgm:t>
        <a:bodyPr/>
        <a:lstStyle/>
        <a:p>
          <a:endParaRPr lang="es-ES"/>
        </a:p>
      </dgm:t>
    </dgm:pt>
    <dgm:pt modelId="{AEE35930-1862-4F9D-BD5C-E089E2BF6107}" type="sibTrans" cxnId="{BA734FEC-A079-4391-A204-890406E6F425}">
      <dgm:prSet/>
      <dgm:spPr/>
      <dgm:t>
        <a:bodyPr/>
        <a:lstStyle/>
        <a:p>
          <a:endParaRPr lang="es-ES"/>
        </a:p>
      </dgm:t>
    </dgm:pt>
    <dgm:pt modelId="{89A0AA6E-5E0B-40D8-B491-4B0437EFBE14}">
      <dgm:prSet/>
      <dgm:spPr/>
      <dgm:t>
        <a:bodyPr/>
        <a:lstStyle/>
        <a:p>
          <a:pPr rtl="0"/>
          <a:r>
            <a:rPr lang="en-US" dirty="0" smtClean="0"/>
            <a:t>Como lo </a:t>
          </a:r>
          <a:r>
            <a:rPr lang="en-US" dirty="0" err="1" smtClean="0"/>
            <a:t>debo</a:t>
          </a:r>
          <a:r>
            <a:rPr lang="en-US" dirty="0" smtClean="0"/>
            <a:t> </a:t>
          </a:r>
          <a:r>
            <a:rPr lang="en-US" dirty="0" err="1" smtClean="0"/>
            <a:t>controlar</a:t>
          </a:r>
          <a:r>
            <a:rPr lang="en-US" dirty="0" smtClean="0"/>
            <a:t>?</a:t>
          </a:r>
          <a:endParaRPr lang="es-ES" dirty="0"/>
        </a:p>
      </dgm:t>
    </dgm:pt>
    <dgm:pt modelId="{C86AAA1C-6D11-429F-A506-9ECB44E67E7C}" type="parTrans" cxnId="{EEF33895-E346-4214-8E81-3B6A50773B15}">
      <dgm:prSet/>
      <dgm:spPr/>
      <dgm:t>
        <a:bodyPr/>
        <a:lstStyle/>
        <a:p>
          <a:endParaRPr lang="es-ES"/>
        </a:p>
      </dgm:t>
    </dgm:pt>
    <dgm:pt modelId="{0B9A138F-7CA1-4701-A08F-F38E26A17CCA}" type="sibTrans" cxnId="{EEF33895-E346-4214-8E81-3B6A50773B15}">
      <dgm:prSet/>
      <dgm:spPr/>
      <dgm:t>
        <a:bodyPr/>
        <a:lstStyle/>
        <a:p>
          <a:endParaRPr lang="es-ES"/>
        </a:p>
      </dgm:t>
    </dgm:pt>
    <dgm:pt modelId="{2AFD71CD-E3E3-4003-8DE5-ED57F64B2C39}" type="pres">
      <dgm:prSet presAssocID="{81D901FE-9949-4B96-B5B1-055086F41A7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AA50A42-74F3-471D-8C8F-A92E769B7DBD}" type="pres">
      <dgm:prSet presAssocID="{20C0E4AD-05B8-4D6B-8D84-762AE2CA46A6}" presName="composite" presStyleCnt="0"/>
      <dgm:spPr/>
    </dgm:pt>
    <dgm:pt modelId="{2BA61CCA-065E-45D0-A7F5-9A668C26E2ED}" type="pres">
      <dgm:prSet presAssocID="{20C0E4AD-05B8-4D6B-8D84-762AE2CA46A6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20A823A4-0F4A-44C2-A811-17B460B3EC2C}" type="pres">
      <dgm:prSet presAssocID="{20C0E4AD-05B8-4D6B-8D84-762AE2CA46A6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D0DD41-13F3-4B32-9D88-9777F8A835E2}" type="pres">
      <dgm:prSet presAssocID="{AEE35930-1862-4F9D-BD5C-E089E2BF6107}" presName="spacing" presStyleCnt="0"/>
      <dgm:spPr/>
    </dgm:pt>
    <dgm:pt modelId="{EE9AC67F-9CC4-481F-BCD6-3B3D677A0E2C}" type="pres">
      <dgm:prSet presAssocID="{89A0AA6E-5E0B-40D8-B491-4B0437EFBE14}" presName="composite" presStyleCnt="0"/>
      <dgm:spPr/>
    </dgm:pt>
    <dgm:pt modelId="{89C5738A-E5F2-4BB4-8ED0-8500DE1BC544}" type="pres">
      <dgm:prSet presAssocID="{89A0AA6E-5E0B-40D8-B491-4B0437EFBE14}" presName="imgShp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2F994AF3-3D29-4DB9-AB4B-90A2C8294401}" type="pres">
      <dgm:prSet presAssocID="{89A0AA6E-5E0B-40D8-B491-4B0437EFBE14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C66D37A-C337-4D31-9439-E1A94BD16884}" type="presOf" srcId="{81D901FE-9949-4B96-B5B1-055086F41A71}" destId="{2AFD71CD-E3E3-4003-8DE5-ED57F64B2C39}" srcOrd="0" destOrd="0" presId="urn:microsoft.com/office/officeart/2005/8/layout/vList3"/>
    <dgm:cxn modelId="{EEF33895-E346-4214-8E81-3B6A50773B15}" srcId="{81D901FE-9949-4B96-B5B1-055086F41A71}" destId="{89A0AA6E-5E0B-40D8-B491-4B0437EFBE14}" srcOrd="1" destOrd="0" parTransId="{C86AAA1C-6D11-429F-A506-9ECB44E67E7C}" sibTransId="{0B9A138F-7CA1-4701-A08F-F38E26A17CCA}"/>
    <dgm:cxn modelId="{E0A876D4-2EE3-4B2B-B246-8E01D4F48575}" type="presOf" srcId="{20C0E4AD-05B8-4D6B-8D84-762AE2CA46A6}" destId="{20A823A4-0F4A-44C2-A811-17B460B3EC2C}" srcOrd="0" destOrd="0" presId="urn:microsoft.com/office/officeart/2005/8/layout/vList3"/>
    <dgm:cxn modelId="{9360DC54-5994-4E1B-BD1E-127CB14EBB07}" type="presOf" srcId="{89A0AA6E-5E0B-40D8-B491-4B0437EFBE14}" destId="{2F994AF3-3D29-4DB9-AB4B-90A2C8294401}" srcOrd="0" destOrd="0" presId="urn:microsoft.com/office/officeart/2005/8/layout/vList3"/>
    <dgm:cxn modelId="{BA734FEC-A079-4391-A204-890406E6F425}" srcId="{81D901FE-9949-4B96-B5B1-055086F41A71}" destId="{20C0E4AD-05B8-4D6B-8D84-762AE2CA46A6}" srcOrd="0" destOrd="0" parTransId="{FB8E7CE5-5CF9-48B4-845D-63AB736B0002}" sibTransId="{AEE35930-1862-4F9D-BD5C-E089E2BF6107}"/>
    <dgm:cxn modelId="{2C55C38B-FAC6-4BE5-B7E8-2CEB4B6E6E90}" type="presParOf" srcId="{2AFD71CD-E3E3-4003-8DE5-ED57F64B2C39}" destId="{FAA50A42-74F3-471D-8C8F-A92E769B7DBD}" srcOrd="0" destOrd="0" presId="urn:microsoft.com/office/officeart/2005/8/layout/vList3"/>
    <dgm:cxn modelId="{0FE61F4A-FF3F-4DF0-A91A-D458EBEE0465}" type="presParOf" srcId="{FAA50A42-74F3-471D-8C8F-A92E769B7DBD}" destId="{2BA61CCA-065E-45D0-A7F5-9A668C26E2ED}" srcOrd="0" destOrd="0" presId="urn:microsoft.com/office/officeart/2005/8/layout/vList3"/>
    <dgm:cxn modelId="{6EEA5858-712D-4C02-8550-712AD593E121}" type="presParOf" srcId="{FAA50A42-74F3-471D-8C8F-A92E769B7DBD}" destId="{20A823A4-0F4A-44C2-A811-17B460B3EC2C}" srcOrd="1" destOrd="0" presId="urn:microsoft.com/office/officeart/2005/8/layout/vList3"/>
    <dgm:cxn modelId="{D9762503-13E4-4EAA-87E4-B43052542957}" type="presParOf" srcId="{2AFD71CD-E3E3-4003-8DE5-ED57F64B2C39}" destId="{C3D0DD41-13F3-4B32-9D88-9777F8A835E2}" srcOrd="1" destOrd="0" presId="urn:microsoft.com/office/officeart/2005/8/layout/vList3"/>
    <dgm:cxn modelId="{3E1F0710-B21D-4294-93EA-8BC1BB0711F1}" type="presParOf" srcId="{2AFD71CD-E3E3-4003-8DE5-ED57F64B2C39}" destId="{EE9AC67F-9CC4-481F-BCD6-3B3D677A0E2C}" srcOrd="2" destOrd="0" presId="urn:microsoft.com/office/officeart/2005/8/layout/vList3"/>
    <dgm:cxn modelId="{DF8F9F67-82E6-4740-AF8F-0243638E8F46}" type="presParOf" srcId="{EE9AC67F-9CC4-481F-BCD6-3B3D677A0E2C}" destId="{89C5738A-E5F2-4BB4-8ED0-8500DE1BC544}" srcOrd="0" destOrd="0" presId="urn:microsoft.com/office/officeart/2005/8/layout/vList3"/>
    <dgm:cxn modelId="{E0BE2807-7EC9-4F20-B360-757E25D0782A}" type="presParOf" srcId="{EE9AC67F-9CC4-481F-BCD6-3B3D677A0E2C}" destId="{2F994AF3-3D29-4DB9-AB4B-90A2C8294401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4AF4D-0099-455A-90C5-D9B9ADCC4F91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16A6E-C4CF-4433-8CEC-767E4A54CA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alidad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16A6E-C4CF-4433-8CEC-767E4A54CA5F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A847CFC-816F-41D0-AAC0-9BF4FEBC753E}" type="datetimeFigureOut">
              <a:rPr lang="es-ES" smtClean="0"/>
              <a:pPr/>
              <a:t>22/02/2013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gc.itmexicali.edu.mx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gc.itmexicali.edu.mx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dgest.gob.mx/sgc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ITM-AC-PO-02%20REINSCRIPCION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ANEXO%209%20LISTA%20MAESTRA%20PARA%20EL%20CONTROL%20DE%20REGISTROS..do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ANEXO%205%20PLAN%20DE%20CALIDAD%20DEL%20SERVICIO%20EDUCATIVOBIS.doc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7890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Sistema</a:t>
            </a:r>
            <a:r>
              <a:rPr lang="en-US" dirty="0" smtClean="0"/>
              <a:t> de </a:t>
            </a:r>
            <a:r>
              <a:rPr lang="en-US" dirty="0" err="1" smtClean="0"/>
              <a:t>Gestión</a:t>
            </a:r>
            <a:r>
              <a:rPr lang="en-US" dirty="0" smtClean="0"/>
              <a:t> de </a:t>
            </a:r>
            <a:r>
              <a:rPr lang="en-US" dirty="0" err="1" smtClean="0"/>
              <a:t>Calidad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5609456"/>
            <a:ext cx="6400800" cy="1248544"/>
          </a:xfrm>
        </p:spPr>
        <p:txBody>
          <a:bodyPr/>
          <a:lstStyle/>
          <a:p>
            <a:r>
              <a:rPr lang="en-US" dirty="0" err="1" smtClean="0"/>
              <a:t>Subdirección</a:t>
            </a:r>
            <a:r>
              <a:rPr lang="en-US" dirty="0" smtClean="0"/>
              <a:t> de </a:t>
            </a:r>
            <a:r>
              <a:rPr lang="en-US" dirty="0" err="1" smtClean="0"/>
              <a:t>Planeación</a:t>
            </a:r>
            <a:r>
              <a:rPr lang="en-US" dirty="0" smtClean="0"/>
              <a:t> y </a:t>
            </a:r>
            <a:r>
              <a:rPr lang="en-US" dirty="0" err="1" smtClean="0"/>
              <a:t>Vinculación</a:t>
            </a:r>
            <a:endParaRPr lang="en-US" dirty="0"/>
          </a:p>
        </p:txBody>
      </p:sp>
      <p:pic>
        <p:nvPicPr>
          <p:cNvPr id="3074" name="Picture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692696"/>
            <a:ext cx="2016224" cy="2920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Calidad</a:t>
            </a:r>
            <a:endParaRPr lang="en-US" dirty="0"/>
          </a:p>
        </p:txBody>
      </p:sp>
      <p:graphicFrame>
        <p:nvGraphicFramePr>
          <p:cNvPr id="10" name="9 Diagrama"/>
          <p:cNvGraphicFramePr/>
          <p:nvPr/>
        </p:nvGraphicFramePr>
        <p:xfrm>
          <a:off x="642910" y="1428736"/>
          <a:ext cx="785818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9"/>
          <a:ext cx="8258204" cy="4162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Calidad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381000"/>
            <a:ext cx="8445500" cy="762000"/>
          </a:xfrm>
        </p:spPr>
        <p:txBody>
          <a:bodyPr/>
          <a:lstStyle/>
          <a:p>
            <a:r>
              <a:rPr lang="es-MX"/>
              <a:t>La calidad se logra cuando: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7786710" cy="398463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s-MX" sz="2800" dirty="0"/>
              <a:t>Cada uno hace su trabajo</a:t>
            </a:r>
            <a:r>
              <a:rPr lang="es-MX" sz="2800" dirty="0" smtClean="0"/>
              <a:t>.</a:t>
            </a:r>
          </a:p>
          <a:p>
            <a:pPr>
              <a:lnSpc>
                <a:spcPct val="90000"/>
              </a:lnSpc>
            </a:pPr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/>
              <a:t>Se hacen los trabajos siempre bien a la primera</a:t>
            </a:r>
            <a:r>
              <a:rPr lang="es-MX" sz="2800" dirty="0" smtClean="0"/>
              <a:t>.</a:t>
            </a:r>
          </a:p>
          <a:p>
            <a:pPr>
              <a:lnSpc>
                <a:spcPct val="90000"/>
              </a:lnSpc>
            </a:pPr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/>
              <a:t>Los trabajos se </a:t>
            </a:r>
            <a:r>
              <a:rPr lang="es-MX" sz="2800" dirty="0" smtClean="0"/>
              <a:t>concluyen a </a:t>
            </a:r>
            <a:r>
              <a:rPr lang="es-MX" sz="2800" dirty="0"/>
              <a:t>su debido tiempo y tratando de mejorarlos constantemente</a:t>
            </a:r>
            <a:r>
              <a:rPr lang="es-MX" sz="2800" dirty="0" smtClean="0"/>
              <a:t>.</a:t>
            </a:r>
          </a:p>
          <a:p>
            <a:pPr>
              <a:lnSpc>
                <a:spcPct val="90000"/>
              </a:lnSpc>
            </a:pPr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/>
              <a:t>Elimina la distancia que hay entre lo que se </a:t>
            </a:r>
            <a:r>
              <a:rPr lang="es-MX" sz="2800" u="sng" dirty="0"/>
              <a:t>pretende hacer </a:t>
            </a:r>
            <a:r>
              <a:rPr lang="es-MX" sz="2800" dirty="0"/>
              <a:t>y lo que  se </a:t>
            </a:r>
            <a:r>
              <a:rPr lang="es-MX" sz="2800" u="sng" dirty="0"/>
              <a:t>consigue hacer</a:t>
            </a:r>
            <a:r>
              <a:rPr lang="es-MX" sz="2800" dirty="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2800" dirty="0"/>
          </a:p>
          <a:p>
            <a:pPr lvl="1">
              <a:lnSpc>
                <a:spcPct val="90000"/>
              </a:lnSpc>
            </a:pP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304800"/>
            <a:ext cx="8637588" cy="762000"/>
          </a:xfrm>
        </p:spPr>
        <p:txBody>
          <a:bodyPr/>
          <a:lstStyle/>
          <a:p>
            <a:r>
              <a:rPr lang="es-MX"/>
              <a:t>Componentes de la CALIDAD</a:t>
            </a:r>
            <a:endParaRPr lang="es-ES"/>
          </a:p>
        </p:txBody>
      </p:sp>
      <p:graphicFrame>
        <p:nvGraphicFramePr>
          <p:cNvPr id="5" name="4 Diagrama"/>
          <p:cNvGraphicFramePr/>
          <p:nvPr/>
        </p:nvGraphicFramePr>
        <p:xfrm>
          <a:off x="1857356" y="1357298"/>
          <a:ext cx="678661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</p:nvPr>
        </p:nvGraphicFramePr>
        <p:xfrm>
          <a:off x="1142976" y="1214422"/>
          <a:ext cx="7143800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Sistema</a:t>
            </a:r>
            <a:r>
              <a:rPr lang="en-US" dirty="0" smtClean="0"/>
              <a:t> de </a:t>
            </a:r>
            <a:r>
              <a:rPr lang="en-US" dirty="0" err="1" smtClean="0"/>
              <a:t>Gestión</a:t>
            </a:r>
            <a:r>
              <a:rPr lang="en-US" dirty="0" smtClean="0"/>
              <a:t> de </a:t>
            </a:r>
            <a:r>
              <a:rPr lang="en-US" dirty="0" err="1" smtClean="0"/>
              <a:t>Calidad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9001:2008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9001:2008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Beneficios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Círculo</a:t>
            </a:r>
            <a:r>
              <a:rPr lang="en-US" dirty="0" smtClean="0"/>
              <a:t> de Deming</a:t>
            </a:r>
            <a:endParaRPr lang="en-US" dirty="0"/>
          </a:p>
        </p:txBody>
      </p:sp>
      <p:pic>
        <p:nvPicPr>
          <p:cNvPr id="11266" name="Picture 2" descr="http://4.bp.blogspot.com/_InWH6vmj5ac/S60JpqXOZzI/AAAAAAAAAIU/MRic9EQE6Os/s1600/deming-e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8567574" cy="4153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</a:t>
            </a:r>
            <a:r>
              <a:rPr lang="en-US" dirty="0" smtClean="0"/>
              <a:t> no </a:t>
            </a:r>
            <a:r>
              <a:rPr lang="en-US" dirty="0" err="1" smtClean="0"/>
              <a:t>es</a:t>
            </a:r>
            <a:r>
              <a:rPr lang="en-US" dirty="0" smtClean="0"/>
              <a:t> el SGC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Ubicación</a:t>
            </a:r>
            <a:r>
              <a:rPr lang="en-US" dirty="0" smtClean="0"/>
              <a:t> del SGC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Cliente</a:t>
            </a:r>
            <a:endParaRPr lang="en-US" dirty="0"/>
          </a:p>
        </p:txBody>
      </p:sp>
      <p:sp>
        <p:nvSpPr>
          <p:cNvPr id="5" name="4 Bisel"/>
          <p:cNvSpPr/>
          <p:nvPr/>
        </p:nvSpPr>
        <p:spPr>
          <a:xfrm>
            <a:off x="1907704" y="1772816"/>
            <a:ext cx="5544616" cy="4032448"/>
          </a:xfrm>
          <a:prstGeom prst="beve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dirty="0" smtClean="0"/>
              <a:t>?</a:t>
            </a:r>
            <a:endParaRPr lang="en-US" sz="12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348880"/>
            <a:ext cx="428408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Flecha derecha"/>
          <p:cNvSpPr/>
          <p:nvPr/>
        </p:nvSpPr>
        <p:spPr>
          <a:xfrm rot="19901593">
            <a:off x="3422853" y="4301739"/>
            <a:ext cx="5313422" cy="1656184"/>
          </a:xfrm>
          <a:prstGeom prst="rightArrow">
            <a:avLst/>
          </a:prstGeom>
          <a:solidFill>
            <a:schemeClr val="accent4">
              <a:lumMod val="50000"/>
            </a:schemeClr>
          </a:solidFill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plastic">
            <a:bevelT w="241300" h="9000" prst="artDeco"/>
            <a:bevelB w="114300" prst="artDeco"/>
            <a:contourClr>
              <a:schemeClr val="dk1">
                <a:shade val="30000"/>
                <a:satMod val="200000"/>
              </a:schemeClr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Estudiantes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Producto</a:t>
            </a:r>
            <a:r>
              <a:rPr lang="en-US" dirty="0" smtClean="0"/>
              <a:t>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3 Elipse"/>
          <p:cNvSpPr/>
          <p:nvPr/>
        </p:nvSpPr>
        <p:spPr>
          <a:xfrm>
            <a:off x="611560" y="1412776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Aulas</a:t>
            </a:r>
            <a:endParaRPr lang="en-US" dirty="0" smtClean="0"/>
          </a:p>
          <a:p>
            <a:pPr algn="ctr"/>
            <a:r>
              <a:rPr lang="en-US" dirty="0" err="1" smtClean="0"/>
              <a:t>Laboratorios</a:t>
            </a:r>
            <a:endParaRPr lang="en-US" dirty="0" smtClean="0"/>
          </a:p>
        </p:txBody>
      </p:sp>
      <p:sp>
        <p:nvSpPr>
          <p:cNvPr id="5" name="4 Elipse"/>
          <p:cNvSpPr/>
          <p:nvPr/>
        </p:nvSpPr>
        <p:spPr>
          <a:xfrm>
            <a:off x="216024" y="2924944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Tutorias</a:t>
            </a:r>
            <a:endParaRPr lang="en-US" dirty="0" smtClean="0"/>
          </a:p>
        </p:txBody>
      </p:sp>
      <p:sp>
        <p:nvSpPr>
          <p:cNvPr id="6" name="5 Elipse"/>
          <p:cNvSpPr/>
          <p:nvPr/>
        </p:nvSpPr>
        <p:spPr>
          <a:xfrm>
            <a:off x="611560" y="4509120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Centro de </a:t>
            </a:r>
            <a:r>
              <a:rPr lang="en-US" dirty="0" err="1" smtClean="0"/>
              <a:t>información</a:t>
            </a:r>
            <a:endParaRPr lang="en-US" dirty="0" smtClean="0"/>
          </a:p>
        </p:txBody>
      </p:sp>
      <p:sp>
        <p:nvSpPr>
          <p:cNvPr id="7" name="6 Elipse"/>
          <p:cNvSpPr/>
          <p:nvPr/>
        </p:nvSpPr>
        <p:spPr>
          <a:xfrm>
            <a:off x="3275856" y="5157192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Centro de </a:t>
            </a:r>
            <a:r>
              <a:rPr lang="en-US" dirty="0" err="1" smtClean="0"/>
              <a:t>idiomas</a:t>
            </a:r>
            <a:endParaRPr lang="en-US" dirty="0" smtClean="0"/>
          </a:p>
        </p:txBody>
      </p:sp>
      <p:sp>
        <p:nvSpPr>
          <p:cNvPr id="8" name="7 Elipse"/>
          <p:cNvSpPr/>
          <p:nvPr/>
        </p:nvSpPr>
        <p:spPr>
          <a:xfrm>
            <a:off x="6372200" y="2708920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Programas</a:t>
            </a:r>
            <a:r>
              <a:rPr lang="en-US" dirty="0" smtClean="0"/>
              <a:t> de </a:t>
            </a:r>
            <a:r>
              <a:rPr lang="en-US" dirty="0" err="1" smtClean="0"/>
              <a:t>estudios</a:t>
            </a:r>
            <a:endParaRPr lang="en-US" dirty="0" smtClean="0"/>
          </a:p>
        </p:txBody>
      </p:sp>
      <p:sp>
        <p:nvSpPr>
          <p:cNvPr id="9" name="8 Elipse"/>
          <p:cNvSpPr/>
          <p:nvPr/>
        </p:nvSpPr>
        <p:spPr>
          <a:xfrm>
            <a:off x="5868144" y="908720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Trámites</a:t>
            </a:r>
            <a:r>
              <a:rPr lang="en-US" dirty="0" smtClean="0"/>
              <a:t> </a:t>
            </a:r>
            <a:r>
              <a:rPr lang="en-US" dirty="0" err="1" smtClean="0"/>
              <a:t>escolares</a:t>
            </a:r>
            <a:endParaRPr lang="en-US" dirty="0" smtClean="0"/>
          </a:p>
        </p:txBody>
      </p:sp>
      <p:sp>
        <p:nvSpPr>
          <p:cNvPr id="10" name="9 Elipse"/>
          <p:cNvSpPr/>
          <p:nvPr/>
        </p:nvSpPr>
        <p:spPr>
          <a:xfrm>
            <a:off x="3131840" y="764704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Actividades</a:t>
            </a:r>
            <a:r>
              <a:rPr lang="en-US" sz="1600" dirty="0" smtClean="0"/>
              <a:t> </a:t>
            </a:r>
            <a:r>
              <a:rPr lang="en-US" sz="1600" dirty="0" err="1" smtClean="0"/>
              <a:t>Extraescolares</a:t>
            </a:r>
            <a:endParaRPr lang="en-US" sz="1600" dirty="0" smtClean="0"/>
          </a:p>
        </p:txBody>
      </p:sp>
      <p:sp>
        <p:nvSpPr>
          <p:cNvPr id="11" name="10 Elipse"/>
          <p:cNvSpPr/>
          <p:nvPr/>
        </p:nvSpPr>
        <p:spPr>
          <a:xfrm>
            <a:off x="5796136" y="4581128"/>
            <a:ext cx="2448272" cy="1368152"/>
          </a:xfrm>
          <a:prstGeom prst="ellipse">
            <a:avLst/>
          </a:prstGeom>
          <a:scene3d>
            <a:camera prst="orthographicFront"/>
            <a:lightRig rig="threeP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Coordinación</a:t>
            </a:r>
            <a:r>
              <a:rPr lang="en-US" dirty="0" smtClean="0"/>
              <a:t> de </a:t>
            </a:r>
            <a:r>
              <a:rPr lang="en-US" dirty="0" err="1" smtClean="0"/>
              <a:t>estudios</a:t>
            </a:r>
            <a:endParaRPr lang="en-US" dirty="0" smtClean="0"/>
          </a:p>
        </p:txBody>
      </p:sp>
      <p:sp>
        <p:nvSpPr>
          <p:cNvPr id="12" name="11 Llamada de flecha cuádruple"/>
          <p:cNvSpPr/>
          <p:nvPr/>
        </p:nvSpPr>
        <p:spPr>
          <a:xfrm>
            <a:off x="3203848" y="2276872"/>
            <a:ext cx="2736304" cy="2376264"/>
          </a:xfrm>
          <a:prstGeom prst="quadArrowCallout">
            <a:avLst/>
          </a:prstGeom>
          <a:solidFill>
            <a:srgbClr val="5800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>
            <a:bevelT prst="angle"/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Política</a:t>
            </a:r>
            <a:r>
              <a:rPr lang="en-US" dirty="0" smtClean="0"/>
              <a:t> de </a:t>
            </a:r>
            <a:r>
              <a:rPr lang="en-US" dirty="0" err="1" smtClean="0"/>
              <a:t>Calidad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564904"/>
          <a:ext cx="7467600" cy="3561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Objetivo</a:t>
            </a:r>
            <a:r>
              <a:rPr lang="en-US" dirty="0" smtClean="0"/>
              <a:t> General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Calidad en el Servicio</a:t>
            </a:r>
            <a:endParaRPr lang="es-E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400" dirty="0" smtClean="0"/>
              <a:t>El punto de vista del estudiante </a:t>
            </a:r>
            <a:br>
              <a:rPr lang="es-ES" sz="4400" dirty="0" smtClean="0"/>
            </a:br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podemos hacer?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Procesos</a:t>
            </a:r>
            <a:r>
              <a:rPr lang="en-US" dirty="0" smtClean="0"/>
              <a:t> </a:t>
            </a:r>
            <a:r>
              <a:rPr lang="en-US" dirty="0" err="1" smtClean="0"/>
              <a:t>Estratégicos</a:t>
            </a:r>
            <a:endParaRPr lang="en-US" dirty="0"/>
          </a:p>
        </p:txBody>
      </p:sp>
      <p:graphicFrame>
        <p:nvGraphicFramePr>
          <p:cNvPr id="21" name="20 Marcador de contenido"/>
          <p:cNvGraphicFramePr>
            <a:graphicFrameLocks noGrp="1"/>
          </p:cNvGraphicFramePr>
          <p:nvPr>
            <p:ph idx="1"/>
          </p:nvPr>
        </p:nvGraphicFramePr>
        <p:xfrm>
          <a:off x="1714480" y="1571612"/>
          <a:ext cx="5286412" cy="479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Procesos</a:t>
            </a:r>
            <a:r>
              <a:rPr lang="en-US" dirty="0" smtClean="0"/>
              <a:t> </a:t>
            </a:r>
            <a:r>
              <a:rPr lang="en-US" dirty="0" err="1" smtClean="0"/>
              <a:t>Estratégicos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0149" y="1481138"/>
            <a:ext cx="804370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4"/>
              </a:rPr>
              <a:t>http://sgc.itmexicali.edu.mx/</a:t>
            </a:r>
            <a:endParaRPr lang="en-US" dirty="0">
              <a:hlinkClick r:id="rId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44824"/>
            <a:ext cx="8522226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4"/>
              </a:rPr>
              <a:t>http://sgc.itmexicali.edu.mx/</a:t>
            </a:r>
            <a:endParaRPr lang="en-US" dirty="0">
              <a:hlinkClick r:id="rId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hlinkClick r:id="rId2"/>
              </a:rPr>
              <a:t>http://www.dgest.gob.mx/sgc</a:t>
            </a:r>
            <a:endParaRPr lang="es-E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357298"/>
            <a:ext cx="6000792" cy="489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Información</a:t>
            </a:r>
            <a:r>
              <a:rPr lang="en-US" dirty="0" smtClean="0"/>
              <a:t> y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de </a:t>
            </a:r>
            <a:r>
              <a:rPr lang="en-US" dirty="0" err="1" smtClean="0"/>
              <a:t>soporte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Ejemplos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Procedimientos</a:t>
            </a:r>
            <a:r>
              <a:rPr lang="en-US" dirty="0" smtClean="0"/>
              <a:t> </a:t>
            </a:r>
            <a:r>
              <a:rPr lang="en-US" dirty="0" err="1" smtClean="0"/>
              <a:t>documentados</a:t>
            </a:r>
            <a:r>
              <a:rPr lang="en-US" dirty="0" smtClean="0"/>
              <a:t>, </a:t>
            </a:r>
            <a:r>
              <a:rPr lang="en-US" dirty="0" err="1" smtClean="0"/>
              <a:t>planos</a:t>
            </a:r>
            <a:r>
              <a:rPr lang="en-US" dirty="0" smtClean="0"/>
              <a:t>, </a:t>
            </a:r>
            <a:r>
              <a:rPr lang="en-US" dirty="0" err="1" smtClean="0"/>
              <a:t>reglamentos</a:t>
            </a:r>
            <a:r>
              <a:rPr lang="en-US" dirty="0" smtClean="0"/>
              <a:t>, </a:t>
            </a:r>
            <a:r>
              <a:rPr lang="en-US" dirty="0" err="1" smtClean="0"/>
              <a:t>instructivos</a:t>
            </a:r>
            <a:r>
              <a:rPr lang="en-US" dirty="0" smtClean="0"/>
              <a:t>, </a:t>
            </a:r>
            <a:r>
              <a:rPr lang="en-US" dirty="0" err="1" smtClean="0"/>
              <a:t>normas</a:t>
            </a:r>
            <a:r>
              <a:rPr lang="en-US" dirty="0" smtClean="0"/>
              <a:t>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El </a:t>
            </a:r>
            <a:r>
              <a:rPr lang="en-US" dirty="0" err="1" smtClean="0"/>
              <a:t>medio</a:t>
            </a:r>
            <a:r>
              <a:rPr lang="en-US" dirty="0" smtClean="0"/>
              <a:t> de </a:t>
            </a:r>
            <a:r>
              <a:rPr lang="en-US" dirty="0" err="1" smtClean="0"/>
              <a:t>soporte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ser </a:t>
            </a:r>
            <a:r>
              <a:rPr lang="en-US" dirty="0" err="1" smtClean="0"/>
              <a:t>papel</a:t>
            </a:r>
            <a:r>
              <a:rPr lang="en-US" dirty="0" smtClean="0"/>
              <a:t>, disco </a:t>
            </a:r>
            <a:r>
              <a:rPr lang="en-US" dirty="0" err="1" smtClean="0"/>
              <a:t>magnético</a:t>
            </a:r>
            <a:r>
              <a:rPr lang="en-US" dirty="0" smtClean="0"/>
              <a:t>, </a:t>
            </a:r>
            <a:r>
              <a:rPr lang="en-US" dirty="0" err="1" smtClean="0"/>
              <a:t>óptico</a:t>
            </a:r>
            <a:r>
              <a:rPr lang="en-US" dirty="0" smtClean="0"/>
              <a:t> o </a:t>
            </a:r>
            <a:r>
              <a:rPr lang="en-US" dirty="0" err="1" smtClean="0"/>
              <a:t>electrónico</a:t>
            </a:r>
            <a:r>
              <a:rPr lang="en-US" dirty="0" smtClean="0"/>
              <a:t>, </a:t>
            </a:r>
            <a:r>
              <a:rPr lang="en-US" dirty="0" err="1" smtClean="0"/>
              <a:t>fotografía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(ISO 9000-2005, 3.7.2)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Documentos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Documento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presenta</a:t>
            </a:r>
            <a:r>
              <a:rPr lang="en-US" dirty="0" smtClean="0"/>
              <a:t> </a:t>
            </a:r>
            <a:r>
              <a:rPr lang="en-US" dirty="0" err="1" smtClean="0"/>
              <a:t>resultados</a:t>
            </a:r>
            <a:r>
              <a:rPr lang="en-US" dirty="0" smtClean="0"/>
              <a:t> </a:t>
            </a:r>
            <a:r>
              <a:rPr lang="en-US" dirty="0" err="1" smtClean="0"/>
              <a:t>obtenidos</a:t>
            </a:r>
            <a:r>
              <a:rPr lang="en-US" dirty="0" smtClean="0"/>
              <a:t> o </a:t>
            </a:r>
            <a:r>
              <a:rPr lang="en-US" dirty="0" err="1" smtClean="0"/>
              <a:t>proporciona</a:t>
            </a:r>
            <a:r>
              <a:rPr lang="en-US" dirty="0" smtClean="0"/>
              <a:t> </a:t>
            </a:r>
            <a:r>
              <a:rPr lang="en-US" dirty="0" err="1" smtClean="0"/>
              <a:t>evidencia</a:t>
            </a:r>
            <a:r>
              <a:rPr lang="en-US" dirty="0" smtClean="0"/>
              <a:t> de </a:t>
            </a:r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desempeñadas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Ejemplos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Credencial</a:t>
            </a:r>
            <a:r>
              <a:rPr lang="en-US" dirty="0" smtClean="0"/>
              <a:t> del </a:t>
            </a:r>
            <a:r>
              <a:rPr lang="en-US" dirty="0" err="1" smtClean="0"/>
              <a:t>estudiante</a:t>
            </a:r>
            <a:endParaRPr lang="en-US" dirty="0" smtClean="0"/>
          </a:p>
          <a:p>
            <a:pPr lvl="1"/>
            <a:r>
              <a:rPr lang="en-US" dirty="0" err="1" smtClean="0"/>
              <a:t>Acta</a:t>
            </a:r>
            <a:r>
              <a:rPr lang="en-US" dirty="0" smtClean="0"/>
              <a:t> de </a:t>
            </a:r>
            <a:r>
              <a:rPr lang="en-US" dirty="0" err="1" smtClean="0"/>
              <a:t>calificaciones</a:t>
            </a:r>
            <a:endParaRPr lang="en-US" dirty="0" smtClean="0"/>
          </a:p>
          <a:p>
            <a:pPr lvl="1"/>
            <a:r>
              <a:rPr lang="en-US" dirty="0" err="1" smtClean="0"/>
              <a:t>Reporte</a:t>
            </a:r>
            <a:r>
              <a:rPr lang="en-US" dirty="0" smtClean="0"/>
              <a:t> de </a:t>
            </a:r>
            <a:r>
              <a:rPr lang="en-US" dirty="0" err="1" smtClean="0"/>
              <a:t>préstamos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carrera</a:t>
            </a:r>
            <a:endParaRPr lang="en-US" dirty="0" smtClean="0"/>
          </a:p>
          <a:p>
            <a:pPr lvl="1"/>
            <a:r>
              <a:rPr lang="en-US" dirty="0" err="1" smtClean="0"/>
              <a:t>Reporte</a:t>
            </a:r>
            <a:r>
              <a:rPr lang="en-US" dirty="0" smtClean="0"/>
              <a:t> </a:t>
            </a:r>
            <a:r>
              <a:rPr lang="en-US" dirty="0" err="1" smtClean="0"/>
              <a:t>bimestral</a:t>
            </a:r>
            <a:r>
              <a:rPr lang="en-US" dirty="0" smtClean="0"/>
              <a:t> del </a:t>
            </a:r>
            <a:r>
              <a:rPr lang="en-US" dirty="0" err="1" smtClean="0"/>
              <a:t>servicio</a:t>
            </a:r>
            <a:r>
              <a:rPr lang="en-US" dirty="0" smtClean="0"/>
              <a:t> social</a:t>
            </a:r>
          </a:p>
          <a:p>
            <a:endParaRPr lang="en-US" dirty="0" smtClean="0"/>
          </a:p>
          <a:p>
            <a:r>
              <a:rPr lang="en-US" dirty="0" smtClean="0"/>
              <a:t>(ISO 900-2005 3.7.6)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Registros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4.2.4 Control de los registros</a:t>
            </a:r>
            <a:br>
              <a:rPr lang="es-ES" b="1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552" y="1412777"/>
          <a:ext cx="7848872" cy="338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745095">
                <a:tc>
                  <a:txBody>
                    <a:bodyPr/>
                    <a:lstStyle/>
                    <a:p>
                      <a:pPr marL="114300" marR="4889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Registros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14300" marR="4889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Tiempo de conservación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14300" marR="4889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Responsable de conservarlo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14300" marR="4889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Código de registro o identificación única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450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Calendario Escolar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Un año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Departamento de Planeación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ITMXL-AC-PO-002-01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450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Recibo Oficial de Cobro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Diez años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Departamento de Recursos Financieros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Folio de recibo oficial de cobro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9186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Carga Académica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Durante la estancia del estudiante en el Instituto Tecnológico</a:t>
                      </a:r>
                      <a:endParaRPr lang="en-US" sz="2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Servicios Escolares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Formato electrónico en el SII, por numero de control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4800" b="1" dirty="0" smtClean="0"/>
              <a:t>7 Registros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Esquina doblada">
            <a:hlinkClick r:id="rId3" action="ppaction://hlinkfile"/>
          </p:cNvPr>
          <p:cNvSpPr/>
          <p:nvPr/>
        </p:nvSpPr>
        <p:spPr>
          <a:xfrm>
            <a:off x="7596336" y="476672"/>
            <a:ext cx="648072" cy="792088"/>
          </a:xfrm>
          <a:prstGeom prst="foldedCorner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552" y="2420888"/>
          <a:ext cx="8229604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224136"/>
                <a:gridCol w="1080120"/>
                <a:gridCol w="1008112"/>
                <a:gridCol w="1296144"/>
                <a:gridCol w="1059635"/>
                <a:gridCol w="956589"/>
                <a:gridCol w="1100812"/>
              </a:tblGrid>
              <a:tr h="37084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 dirty="0">
                          <a:latin typeface="Arial"/>
                          <a:ea typeface="Times New Roman"/>
                        </a:rPr>
                        <a:t>No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Nombre del Registro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Código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Manejo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Almacenamiento y Protección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Tiempo de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Retención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 dirty="0">
                          <a:latin typeface="Arial"/>
                          <a:ea typeface="Times New Roman"/>
                        </a:rPr>
                        <a:t>Disposición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100" b="1">
                          <a:latin typeface="Arial"/>
                          <a:ea typeface="Times New Roman"/>
                        </a:rPr>
                        <a:t>Responsable de conservarlo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Tx/>
                        <a:buNone/>
                        <a:tabLst>
                          <a:tab pos="2806065" algn="ctr"/>
                          <a:tab pos="5612130" algn="r"/>
                          <a:tab pos="457200" algn="l"/>
                          <a:tab pos="540385" algn="l"/>
                        </a:tabLst>
                      </a:pPr>
                      <a:r>
                        <a:rPr lang="es-ES_tradnl" sz="1050" cap="all" dirty="0" smtClean="0">
                          <a:latin typeface="Arial"/>
                          <a:ea typeface="Times New Roman"/>
                          <a:cs typeface="Times New Roman"/>
                        </a:rPr>
                        <a:t>90</a:t>
                      </a:r>
                      <a:endParaRPr lang="es-ES_tradnl" sz="1050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" sz="1050">
                          <a:latin typeface="Arial"/>
                          <a:ea typeface="Times New Roman"/>
                        </a:rPr>
                        <a:t>Calendario escolar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 cap="all">
                          <a:latin typeface="Arial"/>
                          <a:ea typeface="Times New Roman"/>
                        </a:rPr>
                        <a:t>SNEST-AC-PO-002-01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Por fecha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En carpetas y archivero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1 año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Archivo muerto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Jefe del Depto. de Planeaciòn, Programación y Presupuestación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Tx/>
                        <a:buNone/>
                        <a:tabLst>
                          <a:tab pos="2806065" algn="ctr"/>
                          <a:tab pos="5612130" algn="r"/>
                          <a:tab pos="457200" algn="l"/>
                          <a:tab pos="540385" algn="l"/>
                        </a:tabLst>
                      </a:pPr>
                      <a:r>
                        <a:rPr lang="es-ES_tradnl" sz="1050" cap="all" dirty="0" smtClean="0">
                          <a:latin typeface="Arial"/>
                          <a:ea typeface="Times New Roman"/>
                          <a:cs typeface="Times New Roman"/>
                        </a:rPr>
                        <a:t>91</a:t>
                      </a:r>
                      <a:endParaRPr lang="es-ES_tradnl" sz="1050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" sz="1050">
                          <a:latin typeface="Arial"/>
                          <a:ea typeface="Times New Roman"/>
                        </a:rPr>
                        <a:t>Copia certificada del Acta de Examen Profesional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Nùmero de control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Numero de control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En carpetas y archivero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Permanente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Archivo histórico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Jefe del Depto. de Servicios Escolares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Tx/>
                        <a:buNone/>
                        <a:tabLst>
                          <a:tab pos="2806065" algn="ctr"/>
                          <a:tab pos="5612130" algn="r"/>
                          <a:tab pos="457200" algn="l"/>
                          <a:tab pos="540385" algn="l"/>
                        </a:tabLst>
                      </a:pPr>
                      <a:r>
                        <a:rPr lang="es-ES_tradnl" sz="1050" cap="all" dirty="0" smtClean="0">
                          <a:latin typeface="Arial"/>
                          <a:ea typeface="Times New Roman"/>
                          <a:cs typeface="Times New Roman"/>
                        </a:rPr>
                        <a:t>92</a:t>
                      </a:r>
                      <a:endParaRPr lang="es-ES_tradnl" sz="1050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" sz="1050">
                          <a:latin typeface="Arial"/>
                          <a:ea typeface="Times New Roman"/>
                        </a:rPr>
                        <a:t>Copia certificada de de Examen Profesional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 dirty="0" err="1">
                          <a:latin typeface="Arial"/>
                          <a:ea typeface="Times New Roman"/>
                        </a:rPr>
                        <a:t>Nùmero</a:t>
                      </a:r>
                      <a:r>
                        <a:rPr lang="es-ES_tradnl" sz="1050" dirty="0">
                          <a:latin typeface="Arial"/>
                          <a:ea typeface="Times New Roman"/>
                        </a:rPr>
                        <a:t> de control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Numero de control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En carpetas y archivero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Permanente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>
                          <a:latin typeface="Arial"/>
                          <a:ea typeface="Times New Roman"/>
                        </a:rPr>
                        <a:t>Archivo histórico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540385" algn="l"/>
                        </a:tabLst>
                      </a:pPr>
                      <a:r>
                        <a:rPr lang="es-ES_tradnl" sz="1050" dirty="0">
                          <a:latin typeface="Arial"/>
                          <a:ea typeface="Times New Roman"/>
                        </a:rPr>
                        <a:t>Jefe del Depto. de Servicios Escolares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75578" marR="75578" marT="0" marB="0" anchor="ctr"/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98072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ANEXO 9    LISTA MAESTRA PARA EL CONTROL DE REGISTROS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5" name="4 Esquina doblada">
            <a:hlinkClick r:id="rId3" action="ppaction://hlinkfile"/>
          </p:cNvPr>
          <p:cNvSpPr/>
          <p:nvPr/>
        </p:nvSpPr>
        <p:spPr>
          <a:xfrm>
            <a:off x="7596336" y="404664"/>
            <a:ext cx="648072" cy="792088"/>
          </a:xfrm>
          <a:prstGeom prst="foldedCorner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Producción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Desviaciones</a:t>
            </a:r>
            <a:r>
              <a:rPr lang="en-US" dirty="0" smtClean="0"/>
              <a:t> en el SGC</a:t>
            </a:r>
            <a:endParaRPr lang="en-US" dirty="0"/>
          </a:p>
        </p:txBody>
      </p:sp>
      <p:pic>
        <p:nvPicPr>
          <p:cNvPr id="2050" name="Picture 2" descr="http://2.bp.blogspot.com/-r50Fe0q3t18/UJ-CPxh95qI/AAAAAAAAAwM/asIekEM5SWc/s400/gcm-software-para-manejo-de-la-cadena-de-suministro-ayuda-a-mejorar-el-desempeno-y-rentabilidad-optimizando-la-produccion-y-los-planes-471164-FG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708920"/>
            <a:ext cx="3648075" cy="3067050"/>
          </a:xfrm>
          <a:prstGeom prst="rect">
            <a:avLst/>
          </a:prstGeom>
          <a:noFill/>
        </p:spPr>
      </p:pic>
      <p:pic>
        <p:nvPicPr>
          <p:cNvPr id="2052" name="Picture 4" descr="https://encrypted-tbn3.gstatic.com/images?q=tbn:ANd9GcQb3RPILHreu3FWaPRS0LiU4ssx7MKXUkAxjoznVQswBqQk40msL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068960"/>
            <a:ext cx="2314575" cy="1981201"/>
          </a:xfrm>
          <a:prstGeom prst="rect">
            <a:avLst/>
          </a:prstGeom>
          <a:noFill/>
        </p:spPr>
      </p:pic>
      <p:sp>
        <p:nvSpPr>
          <p:cNvPr id="7" name="6 Rectángulo redondeado"/>
          <p:cNvSpPr/>
          <p:nvPr/>
        </p:nvSpPr>
        <p:spPr>
          <a:xfrm>
            <a:off x="5292080" y="1844824"/>
            <a:ext cx="345638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Verificar</a:t>
            </a:r>
            <a:r>
              <a:rPr lang="en-US" dirty="0" smtClean="0"/>
              <a:t>  </a:t>
            </a:r>
            <a:r>
              <a:rPr lang="en-US" dirty="0" err="1" smtClean="0"/>
              <a:t>puntos</a:t>
            </a:r>
            <a:r>
              <a:rPr lang="en-US" dirty="0" smtClean="0"/>
              <a:t> de control</a:t>
            </a:r>
            <a:endParaRPr lang="en-US" dirty="0"/>
          </a:p>
        </p:txBody>
      </p:sp>
      <p:cxnSp>
        <p:nvCxnSpPr>
          <p:cNvPr id="9" name="8 Conector recto de flecha"/>
          <p:cNvCxnSpPr/>
          <p:nvPr/>
        </p:nvCxnSpPr>
        <p:spPr>
          <a:xfrm flipH="1">
            <a:off x="3203848" y="3429000"/>
            <a:ext cx="2952328" cy="7200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>
            <a:off x="2699792" y="3789040"/>
            <a:ext cx="3672408" cy="504056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4283968" y="4221088"/>
            <a:ext cx="2016224" cy="936104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Producción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Desviaciones</a:t>
            </a:r>
            <a:r>
              <a:rPr lang="en-US" dirty="0" smtClean="0"/>
              <a:t> en el SGC</a:t>
            </a:r>
            <a:endParaRPr lang="en-US" dirty="0"/>
          </a:p>
        </p:txBody>
      </p:sp>
      <p:pic>
        <p:nvPicPr>
          <p:cNvPr id="2050" name="Picture 2" descr="http://2.bp.blogspot.com/-r50Fe0q3t18/UJ-CPxh95qI/AAAAAAAAAwM/asIekEM5SWc/s400/gcm-software-para-manejo-de-la-cadena-de-suministro-ayuda-a-mejorar-el-desempeno-y-rentabilidad-optimizando-la-produccion-y-los-planes-471164-FG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708920"/>
            <a:ext cx="3648075" cy="3067050"/>
          </a:xfrm>
          <a:prstGeom prst="rect">
            <a:avLst/>
          </a:prstGeom>
          <a:noFill/>
        </p:spPr>
      </p:pic>
      <p:pic>
        <p:nvPicPr>
          <p:cNvPr id="2054" name="Picture 6" descr="https://encrypted-tbn1.gstatic.com/images?q=tbn:ANd9GcRq71Ty8kHP-gj9ZFBAvsH6oAridn4GeeuHKt3rQwMZUyIsBuZ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996952"/>
            <a:ext cx="3281188" cy="2448272"/>
          </a:xfrm>
          <a:prstGeom prst="rect">
            <a:avLst/>
          </a:prstGeom>
          <a:noFill/>
        </p:spPr>
      </p:pic>
      <p:sp>
        <p:nvSpPr>
          <p:cNvPr id="7" name="6 Rectángulo redondeado"/>
          <p:cNvSpPr/>
          <p:nvPr/>
        </p:nvSpPr>
        <p:spPr>
          <a:xfrm>
            <a:off x="5292080" y="1844824"/>
            <a:ext cx="345638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Verificar</a:t>
            </a:r>
            <a:r>
              <a:rPr lang="en-US" dirty="0" smtClean="0"/>
              <a:t>  </a:t>
            </a:r>
            <a:r>
              <a:rPr lang="en-US" dirty="0" err="1" smtClean="0"/>
              <a:t>puntos</a:t>
            </a:r>
            <a:r>
              <a:rPr lang="en-US" dirty="0" smtClean="0"/>
              <a:t> de control</a:t>
            </a:r>
            <a:endParaRPr lang="en-US" dirty="0"/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3203848" y="3501008"/>
            <a:ext cx="2952328" cy="7200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>
            <a:off x="2699792" y="3789040"/>
            <a:ext cx="3672408" cy="504056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4283968" y="4365104"/>
            <a:ext cx="2160240" cy="79208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Elipse"/>
          <p:cNvSpPr/>
          <p:nvPr/>
        </p:nvSpPr>
        <p:spPr>
          <a:xfrm>
            <a:off x="6156176" y="3717032"/>
            <a:ext cx="1296144" cy="1008112"/>
          </a:xfrm>
          <a:prstGeom prst="ellipse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Rectángulo"/>
          <p:cNvSpPr/>
          <p:nvPr/>
        </p:nvSpPr>
        <p:spPr>
          <a:xfrm>
            <a:off x="467544" y="2924944"/>
            <a:ext cx="4680520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CONFORMIDAD</a:t>
            </a:r>
          </a:p>
          <a:p>
            <a:pPr algn="ctr"/>
            <a:endParaRPr lang="en-US" dirty="0" smtClean="0"/>
          </a:p>
          <a:p>
            <a:pPr algn="ctr"/>
            <a:r>
              <a:rPr lang="es-ES" dirty="0" smtClean="0"/>
              <a:t>incumplimiento de un requisito del sistema, sea este especificado o no. Se conoce como requisito una necesidad o expectativa establecida, generalmente explícita u obligatoria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Producto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Producto</a:t>
            </a:r>
            <a:r>
              <a:rPr lang="en-US" dirty="0" smtClean="0"/>
              <a:t> No </a:t>
            </a:r>
            <a:r>
              <a:rPr lang="en-US" dirty="0" err="1" smtClean="0"/>
              <a:t>Conforme</a:t>
            </a:r>
            <a:r>
              <a:rPr lang="en-US" dirty="0" smtClean="0"/>
              <a:t> (PNC)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36912"/>
            <a:ext cx="51625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 descr="http://www.focus-marketing-online.es/wp-content/uploads/B42.2.2-Caracter%C3%ADsticas-300x2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492896"/>
            <a:ext cx="2857500" cy="2343151"/>
          </a:xfrm>
          <a:prstGeom prst="rect">
            <a:avLst/>
          </a:prstGeom>
          <a:noFill/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2492896"/>
            <a:ext cx="28575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9506829">
            <a:off x="1032712" y="3671313"/>
            <a:ext cx="4662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Aceptado</a:t>
            </a:r>
            <a:endParaRPr lang="es-E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 rot="19506829">
            <a:off x="1185112" y="3823713"/>
            <a:ext cx="4662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Rechazado</a:t>
            </a:r>
            <a:endParaRPr lang="es-ES" sz="5400" b="1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400" dirty="0" smtClean="0">
                <a:solidFill>
                  <a:schemeClr val="accent6">
                    <a:lumMod val="50000"/>
                  </a:schemeClr>
                </a:solidFill>
              </a:rPr>
              <a:t>NO CONFORMIDAD REAL (NCR)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400" dirty="0" smtClean="0">
                <a:solidFill>
                  <a:schemeClr val="accent6">
                    <a:lumMod val="50000"/>
                  </a:schemeClr>
                </a:solidFill>
              </a:rPr>
              <a:t>NO CONFORMIDAD POTENCIAL </a:t>
            </a:r>
            <a:br>
              <a:rPr lang="es-MX" sz="44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442387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s-MX" sz="2800" dirty="0" smtClean="0"/>
              <a:t>(PNC):</a:t>
            </a:r>
            <a:r>
              <a:rPr lang="es-ES" sz="2800" dirty="0" smtClean="0"/>
              <a:t> Es el incumplimiento de las características de calidad establecidas para el servicio educativo.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400" dirty="0" smtClean="0">
                <a:solidFill>
                  <a:schemeClr val="accent6">
                    <a:lumMod val="50000"/>
                  </a:schemeClr>
                </a:solidFill>
              </a:rPr>
              <a:t>PRODUCTO NO CONFORME </a:t>
            </a:r>
            <a:r>
              <a:rPr lang="es-MX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s-MX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075242" cy="4353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92"/>
                <a:gridCol w="1080120"/>
                <a:gridCol w="936104"/>
                <a:gridCol w="1130381"/>
                <a:gridCol w="897249"/>
                <a:gridCol w="897249"/>
                <a:gridCol w="897249"/>
                <a:gridCol w="897249"/>
                <a:gridCol w="897249"/>
              </a:tblGrid>
              <a:tr h="96470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No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PROCEDIMIENTO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PRODUCTOS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1" i="0" u="none" strike="noStrike" dirty="0">
                          <a:latin typeface="Arial"/>
                        </a:rPr>
                        <a:t>CARACTERISTICAS DE CALIDAD</a:t>
                      </a:r>
                      <a:endParaRPr lang="en-US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CRITERIO DE ACEPTACION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METODO DE EVALUACIÓN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REGISTRO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RESPONSABLE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 dirty="0">
                          <a:latin typeface="Arial"/>
                        </a:rPr>
                        <a:t>ACCION CUANDO NO SE CUMPLA LA CARACTERISTICA DE CALIDAD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936104">
                <a:tc>
                  <a:txBody>
                    <a:bodyPr/>
                    <a:lstStyle/>
                    <a:p>
                      <a:pPr algn="r" fontAlgn="t"/>
                      <a:r>
                        <a:rPr lang="es-MX" sz="1200" b="0" i="0" u="none" strike="noStrike">
                          <a:latin typeface="Arial"/>
                        </a:rPr>
                        <a:t>1</a:t>
                      </a:r>
                      <a:endParaRPr lang="en-US" sz="12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b="1" i="0" u="none" strike="noStrike" dirty="0">
                          <a:latin typeface="Arial"/>
                        </a:rPr>
                        <a:t>Procedimiento del SGC para Visitas a Empresas</a:t>
                      </a:r>
                      <a:endParaRPr lang="en-US" sz="1100" b="1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1" i="0" u="none" strike="noStrike" dirty="0">
                          <a:latin typeface="Arial"/>
                        </a:rPr>
                        <a:t>Visitas programadas</a:t>
                      </a:r>
                      <a:endParaRPr lang="en-US" sz="1000" b="1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Realización de las visitas aceptadas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Cumplir al menos 85% de las visitas aceptadas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Revisión del Reporte de Resultados e Incidentes en Visita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Concentrado semestral de visitas a empresas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Jefe del Departamento de Gestión Tecnológica y Vinculación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Acciones correctivas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122413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b="1" i="0" u="none" strike="noStrike" dirty="0">
                          <a:latin typeface="Arial"/>
                        </a:rPr>
                        <a:t> </a:t>
                      </a:r>
                      <a:endParaRPr lang="en-US" sz="1100" b="1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1" i="0" u="none" strike="noStrike">
                          <a:latin typeface="Arial"/>
                        </a:rPr>
                        <a:t> Visitas realizadas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Cumplir con el objetivo establecido de la visita.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Cumplir el objetivo en al menos el 80% de las vistas realizadas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Revisión del Reporte de Resultados e Incidentes en Visita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Reporte de resultados e Incidentes en Visitas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Docente</a:t>
                      </a:r>
                      <a:br>
                        <a:rPr lang="es-MX" sz="1000" b="0" i="0" u="none" strike="noStrike">
                          <a:latin typeface="Arial"/>
                        </a:rPr>
                      </a:br>
                      <a:r>
                        <a:rPr lang="es-MX" sz="1000" b="0" i="0" u="none" strike="noStrike">
                          <a:latin typeface="Arial"/>
                        </a:rPr>
                        <a:t>Jefe del Departamento de Gestión Tecnológica y Vinculación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Se informa al Área Académica para tomar  las acciónes pertinentes  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t"/>
                      <a:r>
                        <a:rPr lang="es-MX" sz="1200" b="0" i="0" u="none" strike="noStrike">
                          <a:latin typeface="Arial"/>
                        </a:rPr>
                        <a:t>2</a:t>
                      </a:r>
                      <a:endParaRPr lang="en-US" sz="12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1" i="0" u="none" strike="noStrike" dirty="0">
                          <a:latin typeface="Arial"/>
                        </a:rPr>
                        <a:t>Procedimiento para la Promoción Cultural y Deportiva</a:t>
                      </a:r>
                      <a:endParaRPr lang="en-US" sz="1000" b="1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1" i="0" u="none" strike="noStrike">
                          <a:latin typeface="Arial"/>
                        </a:rPr>
                        <a:t>Participación en eventos culturales y/o deportivos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0" i="0" u="none" strike="noStrike">
                          <a:latin typeface="Arial"/>
                        </a:rPr>
                        <a:t>Porcentaje de Estudiantes participantes anualmente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>
                          <a:latin typeface="Arial"/>
                        </a:rPr>
                        <a:t>50 %  de matricula total</a:t>
                      </a:r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Revisión del informe de actividades Extraescolares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Informe del Departamento de actividades Extraescolares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Departamento de Actividades Extraescolares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i="0" u="none" strike="noStrike" dirty="0">
                          <a:latin typeface="Arial"/>
                        </a:rPr>
                        <a:t>Realización de eventos culturales y/o deportivos que promuevan la participación del los Estudiantes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de </a:t>
            </a:r>
            <a:r>
              <a:rPr lang="en-US" dirty="0" err="1" smtClean="0"/>
              <a:t>Calidad</a:t>
            </a:r>
            <a:r>
              <a:rPr lang="en-US" dirty="0" smtClean="0"/>
              <a:t> del </a:t>
            </a:r>
            <a:r>
              <a:rPr lang="en-US" dirty="0" err="1" smtClean="0"/>
              <a:t>Servicio</a:t>
            </a:r>
            <a:r>
              <a:rPr lang="en-US" dirty="0" smtClean="0"/>
              <a:t> </a:t>
            </a:r>
            <a:r>
              <a:rPr lang="en-US" dirty="0" err="1" smtClean="0"/>
              <a:t>Educativo</a:t>
            </a:r>
            <a:endParaRPr lang="en-US" dirty="0"/>
          </a:p>
        </p:txBody>
      </p:sp>
      <p:sp>
        <p:nvSpPr>
          <p:cNvPr id="6" name="5 Esquina doblada">
            <a:hlinkClick r:id="rId3" action="ppaction://hlinkfile"/>
          </p:cNvPr>
          <p:cNvSpPr/>
          <p:nvPr/>
        </p:nvSpPr>
        <p:spPr>
          <a:xfrm>
            <a:off x="7596336" y="476672"/>
            <a:ext cx="648072" cy="792088"/>
          </a:xfrm>
          <a:prstGeom prst="foldedCorner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Las organizaciones deben poner en marcha métodos de medida y análisis que les permitan detectar las no conformidades, mediante parámetros y puesta en marcha de acciones que minimicen dichas no conformidades y tiendan a su eliminación.</a:t>
            </a:r>
          </a:p>
          <a:p>
            <a:endParaRPr lang="es-ES" dirty="0" smtClean="0"/>
          </a:p>
          <a:p>
            <a:r>
              <a:rPr lang="es-ES" dirty="0" smtClean="0"/>
              <a:t>Para eliminar las causas de no conformidades se toman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correctivas</a:t>
            </a:r>
            <a:r>
              <a:rPr lang="es-ES" dirty="0" smtClean="0"/>
              <a:t>, en el caso de que la no conformidad sea potencial se llevarán a cabo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preventivas</a:t>
            </a:r>
            <a:r>
              <a:rPr lang="es-ES" dirty="0" smtClean="0"/>
              <a:t>.</a:t>
            </a:r>
          </a:p>
          <a:p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Preventivas</a:t>
            </a:r>
            <a:r>
              <a:rPr lang="en-US" dirty="0" smtClean="0"/>
              <a:t> y </a:t>
            </a:r>
            <a:r>
              <a:rPr lang="en-US" dirty="0" err="1" smtClean="0"/>
              <a:t>Correctivas</a:t>
            </a:r>
            <a:endParaRPr lang="en-US" dirty="0"/>
          </a:p>
        </p:txBody>
      </p:sp>
      <p:sp>
        <p:nvSpPr>
          <p:cNvPr id="5" name="4 Proceso"/>
          <p:cNvSpPr/>
          <p:nvPr/>
        </p:nvSpPr>
        <p:spPr>
          <a:xfrm>
            <a:off x="3347864" y="4509120"/>
            <a:ext cx="2520280" cy="1296144"/>
          </a:xfrm>
          <a:prstGeom prst="flowChartProcess">
            <a:avLst/>
          </a:prstGeom>
          <a:scene3d>
            <a:camera prst="orthographicFront"/>
            <a:lightRig rig="threePt" dir="t"/>
          </a:scene3d>
          <a:sp3d>
            <a:bevelT w="209550" h="177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Correctivas</a:t>
            </a:r>
            <a:r>
              <a:rPr lang="en-US" dirty="0" smtClean="0"/>
              <a:t> y </a:t>
            </a:r>
            <a:r>
              <a:rPr lang="en-US" dirty="0" err="1" smtClean="0"/>
              <a:t>Preventivas</a:t>
            </a:r>
            <a:endParaRPr lang="en-US" dirty="0"/>
          </a:p>
        </p:txBody>
      </p:sp>
      <p:sp>
        <p:nvSpPr>
          <p:cNvPr id="6" name="5 Llamada de flecha a la derecha"/>
          <p:cNvSpPr/>
          <p:nvPr/>
        </p:nvSpPr>
        <p:spPr>
          <a:xfrm>
            <a:off x="467544" y="2348880"/>
            <a:ext cx="2448272" cy="1800200"/>
          </a:xfrm>
          <a:prstGeom prst="rightArrowCallou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209550" h="177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Indicadores</a:t>
            </a:r>
            <a:endParaRPr lang="en-US" dirty="0"/>
          </a:p>
        </p:txBody>
      </p:sp>
      <p:sp>
        <p:nvSpPr>
          <p:cNvPr id="7" name="6 Llamada de flecha hacia abajo"/>
          <p:cNvSpPr/>
          <p:nvPr/>
        </p:nvSpPr>
        <p:spPr>
          <a:xfrm>
            <a:off x="3059832" y="2852936"/>
            <a:ext cx="3096344" cy="1512168"/>
          </a:xfrm>
          <a:prstGeom prst="downArrowCallou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09550" h="177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Informes</a:t>
            </a:r>
            <a:r>
              <a:rPr lang="en-US" dirty="0" smtClean="0"/>
              <a:t> de no </a:t>
            </a:r>
            <a:r>
              <a:rPr lang="en-US" dirty="0" err="1" smtClean="0"/>
              <a:t>conformidades</a:t>
            </a:r>
            <a:r>
              <a:rPr lang="en-US" dirty="0" smtClean="0"/>
              <a:t> </a:t>
            </a:r>
            <a:r>
              <a:rPr lang="en-US" dirty="0" err="1" smtClean="0"/>
              <a:t>reales</a:t>
            </a:r>
            <a:r>
              <a:rPr lang="en-US" dirty="0" smtClean="0"/>
              <a:t> y </a:t>
            </a:r>
            <a:r>
              <a:rPr lang="en-US" dirty="0" err="1" smtClean="0"/>
              <a:t>potenciales</a:t>
            </a:r>
            <a:endParaRPr lang="en-US" dirty="0"/>
          </a:p>
        </p:txBody>
      </p:sp>
      <p:sp>
        <p:nvSpPr>
          <p:cNvPr id="8" name="7 Llamada de flecha a la izquierda"/>
          <p:cNvSpPr/>
          <p:nvPr/>
        </p:nvSpPr>
        <p:spPr>
          <a:xfrm>
            <a:off x="6300192" y="2276872"/>
            <a:ext cx="2232248" cy="2016224"/>
          </a:xfrm>
          <a:prstGeom prst="leftArrow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209550" h="177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r>
              <a:rPr lang="en-US" dirty="0" err="1" smtClean="0"/>
              <a:t>auditoría</a:t>
            </a:r>
            <a:endParaRPr lang="en-US" dirty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658416" cy="435504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11" name="10 Llamada de flecha hacia abajo"/>
          <p:cNvSpPr/>
          <p:nvPr/>
        </p:nvSpPr>
        <p:spPr>
          <a:xfrm>
            <a:off x="2699792" y="1484784"/>
            <a:ext cx="3672408" cy="1296144"/>
          </a:xfrm>
          <a:prstGeom prst="downArrowCallou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209550" h="177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Revisión</a:t>
            </a:r>
            <a:r>
              <a:rPr lang="en-US" dirty="0" smtClean="0"/>
              <a:t> del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dirección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Correctivas</a:t>
            </a:r>
            <a:r>
              <a:rPr lang="en-US" dirty="0" smtClean="0"/>
              <a:t>/</a:t>
            </a:r>
            <a:r>
              <a:rPr lang="en-US" dirty="0" err="1" smtClean="0"/>
              <a:t>Preventivas</a:t>
            </a:r>
            <a:endParaRPr lang="en-US" dirty="0"/>
          </a:p>
        </p:txBody>
      </p:sp>
      <p:sp>
        <p:nvSpPr>
          <p:cNvPr id="5" name="4 Llamada de flecha hacia abajo"/>
          <p:cNvSpPr/>
          <p:nvPr/>
        </p:nvSpPr>
        <p:spPr>
          <a:xfrm>
            <a:off x="2987824" y="1556792"/>
            <a:ext cx="4968552" cy="720080"/>
          </a:xfrm>
          <a:prstGeom prst="downArrowCallout">
            <a:avLst/>
          </a:prstGeom>
          <a:solidFill>
            <a:srgbClr val="023413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Detección</a:t>
            </a:r>
            <a:r>
              <a:rPr lang="en-US" dirty="0" smtClean="0"/>
              <a:t> de la NCR / NCP</a:t>
            </a:r>
            <a:endParaRPr lang="en-US" dirty="0"/>
          </a:p>
        </p:txBody>
      </p:sp>
      <p:sp>
        <p:nvSpPr>
          <p:cNvPr id="6" name="5 Llamada de flecha hacia abajo"/>
          <p:cNvSpPr/>
          <p:nvPr/>
        </p:nvSpPr>
        <p:spPr>
          <a:xfrm>
            <a:off x="2987824" y="2348880"/>
            <a:ext cx="4968552" cy="720080"/>
          </a:xfrm>
          <a:prstGeom prst="downArrowCallout">
            <a:avLst/>
          </a:prstGeom>
          <a:solidFill>
            <a:srgbClr val="58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causas</a:t>
            </a:r>
            <a:endParaRPr lang="en-US" dirty="0"/>
          </a:p>
        </p:txBody>
      </p:sp>
      <p:sp>
        <p:nvSpPr>
          <p:cNvPr id="7" name="6 Llamada de flecha hacia abajo"/>
          <p:cNvSpPr/>
          <p:nvPr/>
        </p:nvSpPr>
        <p:spPr>
          <a:xfrm>
            <a:off x="2987824" y="3140968"/>
            <a:ext cx="4968552" cy="720080"/>
          </a:xfrm>
          <a:prstGeom prst="downArrowCallou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Planificación</a:t>
            </a:r>
            <a:r>
              <a:rPr lang="en-US" dirty="0" smtClean="0"/>
              <a:t> de </a:t>
            </a:r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8" name="7 Llamada de flecha hacia abajo"/>
          <p:cNvSpPr/>
          <p:nvPr/>
        </p:nvSpPr>
        <p:spPr>
          <a:xfrm>
            <a:off x="3059832" y="4653136"/>
            <a:ext cx="4968552" cy="720080"/>
          </a:xfrm>
          <a:prstGeom prst="downArrow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r>
              <a:rPr lang="en-US" dirty="0" err="1" smtClean="0"/>
              <a:t>acciones</a:t>
            </a:r>
            <a:endParaRPr lang="en-US" dirty="0"/>
          </a:p>
        </p:txBody>
      </p:sp>
      <p:sp>
        <p:nvSpPr>
          <p:cNvPr id="9" name="8 Llamada de flecha hacia abajo"/>
          <p:cNvSpPr/>
          <p:nvPr/>
        </p:nvSpPr>
        <p:spPr>
          <a:xfrm>
            <a:off x="3059832" y="5445224"/>
            <a:ext cx="4968552" cy="720080"/>
          </a:xfrm>
          <a:prstGeom prst="downArrowCallou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Verificar</a:t>
            </a:r>
            <a:r>
              <a:rPr lang="en-US" dirty="0" smtClean="0"/>
              <a:t> la </a:t>
            </a:r>
            <a:r>
              <a:rPr lang="en-US" dirty="0" err="1" smtClean="0"/>
              <a:t>eficacia</a:t>
            </a:r>
            <a:endParaRPr lang="en-US" dirty="0"/>
          </a:p>
        </p:txBody>
      </p:sp>
      <p:sp>
        <p:nvSpPr>
          <p:cNvPr id="10" name="9 Flecha curvada hacia la izquierda"/>
          <p:cNvSpPr/>
          <p:nvPr/>
        </p:nvSpPr>
        <p:spPr>
          <a:xfrm rot="10800000">
            <a:off x="1547664" y="2204864"/>
            <a:ext cx="1080120" cy="352839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10 Llamada de flecha hacia abajo"/>
          <p:cNvSpPr/>
          <p:nvPr/>
        </p:nvSpPr>
        <p:spPr>
          <a:xfrm>
            <a:off x="2987824" y="3861048"/>
            <a:ext cx="4968552" cy="72008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Realizar</a:t>
            </a:r>
            <a:r>
              <a:rPr lang="en-US" dirty="0" smtClean="0"/>
              <a:t> </a:t>
            </a:r>
            <a:r>
              <a:rPr lang="en-US" dirty="0" err="1" smtClean="0"/>
              <a:t>Acciones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Acción Correctiva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Procedimientos</a:t>
            </a:r>
            <a:r>
              <a:rPr lang="en-US" dirty="0" smtClean="0"/>
              <a:t> y </a:t>
            </a:r>
            <a:r>
              <a:rPr lang="en-US" dirty="0" err="1" smtClean="0"/>
              <a:t>Registros</a:t>
            </a:r>
            <a:r>
              <a:rPr lang="en-US" dirty="0" smtClean="0"/>
              <a:t> de </a:t>
            </a:r>
            <a:r>
              <a:rPr lang="en-US" dirty="0" err="1" smtClean="0"/>
              <a:t>calidad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Producto</a:t>
            </a:r>
            <a:r>
              <a:rPr lang="en-US" dirty="0" smtClean="0"/>
              <a:t> no </a:t>
            </a:r>
            <a:r>
              <a:rPr lang="en-US" dirty="0" err="1" smtClean="0"/>
              <a:t>conforme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1523</TotalTime>
  <Words>1688</Words>
  <Application>Microsoft Office PowerPoint</Application>
  <PresentationFormat>Presentación en pantalla (4:3)</PresentationFormat>
  <Paragraphs>328</Paragraphs>
  <Slides>42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Concurrencia</vt:lpstr>
      <vt:lpstr>Sistema de Gestión de Calidad</vt:lpstr>
      <vt:lpstr>Calidad</vt:lpstr>
      <vt:lpstr>Calidad</vt:lpstr>
      <vt:lpstr>La calidad se logra cuando:</vt:lpstr>
      <vt:lpstr>Componentes de la CALIDAD</vt:lpstr>
      <vt:lpstr>Sistema de Gestión de Calidad</vt:lpstr>
      <vt:lpstr>ISO 9001:2008</vt:lpstr>
      <vt:lpstr>ISO 9001:2008</vt:lpstr>
      <vt:lpstr>Beneficios</vt:lpstr>
      <vt:lpstr>Círculo de Deming</vt:lpstr>
      <vt:lpstr>Que no es el SGC</vt:lpstr>
      <vt:lpstr>Ubicación del SGC</vt:lpstr>
      <vt:lpstr>Cliente</vt:lpstr>
      <vt:lpstr>Producto:  </vt:lpstr>
      <vt:lpstr>Política de Calidad</vt:lpstr>
      <vt:lpstr>Objetivo General</vt:lpstr>
      <vt:lpstr>Calidad en el Servicio</vt:lpstr>
      <vt:lpstr>El punto de vista del estudiante  </vt:lpstr>
      <vt:lpstr>Que podemos hacer?</vt:lpstr>
      <vt:lpstr>Procesos Estratégicos</vt:lpstr>
      <vt:lpstr>Procesos Estratégicos</vt:lpstr>
      <vt:lpstr>http://sgc.itmexicali.edu.mx/</vt:lpstr>
      <vt:lpstr>http://sgc.itmexicali.edu.mx/</vt:lpstr>
      <vt:lpstr>http://www.dgest.gob.mx/sgc</vt:lpstr>
      <vt:lpstr>Documentos</vt:lpstr>
      <vt:lpstr>Registros</vt:lpstr>
      <vt:lpstr>4.2.4 Control de los registros </vt:lpstr>
      <vt:lpstr>7 Registros  </vt:lpstr>
      <vt:lpstr>ANEXO 9    LISTA MAESTRA PARA EL CONTROL DE REGISTROS </vt:lpstr>
      <vt:lpstr>Desviaciones en el SGC</vt:lpstr>
      <vt:lpstr>Desviaciones en el SGC</vt:lpstr>
      <vt:lpstr>Producto No Conforme (PNC)</vt:lpstr>
      <vt:lpstr>NO CONFORMIDAD REAL (NCR)</vt:lpstr>
      <vt:lpstr>NO CONFORMIDAD POTENCIAL  </vt:lpstr>
      <vt:lpstr>PRODUCTO NO CONFORME  </vt:lpstr>
      <vt:lpstr>Plan de Calidad del Servicio Educativo</vt:lpstr>
      <vt:lpstr>Que hacer?</vt:lpstr>
      <vt:lpstr>Acciones Preventivas y Correctivas</vt:lpstr>
      <vt:lpstr>Acciones Correctivas/Preventivas</vt:lpstr>
      <vt:lpstr>Acción Correctiva</vt:lpstr>
      <vt:lpstr>Procedimientos y Registros de calidad</vt:lpstr>
      <vt:lpstr>Producto no conforme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Gestión de Calidad</dc:title>
  <dc:creator>Carlos</dc:creator>
  <cp:lastModifiedBy>SECRETARIA DE EDUCACION PUBLICA</cp:lastModifiedBy>
  <cp:revision>85</cp:revision>
  <dcterms:created xsi:type="dcterms:W3CDTF">2013-02-16T14:17:04Z</dcterms:created>
  <dcterms:modified xsi:type="dcterms:W3CDTF">2013-02-22T23:06:51Z</dcterms:modified>
</cp:coreProperties>
</file>