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0958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4359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6752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615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4701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107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7654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79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0660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9475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8304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8EE56-2AEF-4346-9BD4-DD61646D48C4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43012-7692-4ACC-AAE9-D69F8D1BD1E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158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GqiIeMrY8w" TargetMode="External"/><Relationship Id="rId2" Type="http://schemas.openxmlformats.org/officeDocument/2006/relationships/hyperlink" Target="https://www.youtube.com/watch?v=D1rCLIY-hV4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23245" y="272357"/>
            <a:ext cx="8611673" cy="989772"/>
          </a:xfrm>
        </p:spPr>
        <p:txBody>
          <a:bodyPr/>
          <a:lstStyle/>
          <a:p>
            <a:r>
              <a:rPr lang="es-ES_tradnl" dirty="0" smtClean="0"/>
              <a:t>PERFIL ALAR</a:t>
            </a:r>
            <a:endParaRPr lang="es-MX" dirty="0"/>
          </a:p>
        </p:txBody>
      </p:sp>
      <p:sp>
        <p:nvSpPr>
          <p:cNvPr id="4" name="Rectángulo 3">
            <a:hlinkClick r:id="rId2"/>
          </p:cNvPr>
          <p:cNvSpPr/>
          <p:nvPr/>
        </p:nvSpPr>
        <p:spPr>
          <a:xfrm>
            <a:off x="639923" y="2973219"/>
            <a:ext cx="66736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dirty="0">
                <a:solidFill>
                  <a:srgbClr val="002060"/>
                </a:solidFill>
                <a:latin typeface="Roboto"/>
              </a:rPr>
              <a:t>*</a:t>
            </a:r>
            <a:r>
              <a:rPr lang="es-MX" sz="3600" b="0" i="0" dirty="0" smtClean="0">
                <a:solidFill>
                  <a:srgbClr val="002060"/>
                </a:solidFill>
                <a:effectLst/>
                <a:latin typeface="Roboto"/>
              </a:rPr>
              <a:t>Perfiles alares / aerodinámicos</a:t>
            </a:r>
            <a:endParaRPr lang="es-MX" sz="3600" b="0" i="0" dirty="0">
              <a:solidFill>
                <a:srgbClr val="002060"/>
              </a:solidFill>
              <a:effectLst/>
              <a:latin typeface="Roboto"/>
            </a:endParaRPr>
          </a:p>
        </p:txBody>
      </p:sp>
      <p:sp>
        <p:nvSpPr>
          <p:cNvPr id="5" name="Rectángulo 4">
            <a:hlinkClick r:id="rId3"/>
          </p:cNvPr>
          <p:cNvSpPr/>
          <p:nvPr/>
        </p:nvSpPr>
        <p:spPr>
          <a:xfrm>
            <a:off x="639923" y="1856064"/>
            <a:ext cx="9043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i="0" dirty="0" smtClean="0">
                <a:solidFill>
                  <a:srgbClr val="002060"/>
                </a:solidFill>
                <a:effectLst/>
                <a:latin typeface="Roboto"/>
              </a:rPr>
              <a:t>*Aerodinámica </a:t>
            </a:r>
            <a:r>
              <a:rPr lang="es-MX" sz="2800" b="1" i="0" dirty="0" err="1" smtClean="0">
                <a:solidFill>
                  <a:srgbClr val="002060"/>
                </a:solidFill>
                <a:effectLst/>
                <a:latin typeface="Roboto"/>
              </a:rPr>
              <a:t>Basica</a:t>
            </a:r>
            <a:r>
              <a:rPr lang="es-MX" sz="2800" b="1" i="0" dirty="0" smtClean="0">
                <a:solidFill>
                  <a:srgbClr val="002060"/>
                </a:solidFill>
                <a:effectLst/>
                <a:latin typeface="Roboto"/>
              </a:rPr>
              <a:t> para Pilotos (IVAO Colombia)</a:t>
            </a:r>
            <a:endParaRPr lang="es-MX" sz="2800" b="1" i="0" dirty="0">
              <a:solidFill>
                <a:srgbClr val="002060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2393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</Words>
  <Application>Microsoft Office PowerPoint</Application>
  <PresentationFormat>Panorámica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Tema de Office</vt:lpstr>
      <vt:lpstr>PERFIL ALAR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PERFIL ALAR</dc:title>
  <dc:creator>Dell14</dc:creator>
  <cp:lastModifiedBy>Dell14</cp:lastModifiedBy>
  <cp:revision>1</cp:revision>
  <dcterms:created xsi:type="dcterms:W3CDTF">2017-10-18T06:17:48Z</dcterms:created>
  <dcterms:modified xsi:type="dcterms:W3CDTF">2017-10-18T06:20:10Z</dcterms:modified>
</cp:coreProperties>
</file>