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933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942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89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452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4433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251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160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118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0564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55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558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D010D-86CF-4DD3-B8F2-6632544EF8DF}" type="datetimeFigureOut">
              <a:rPr lang="es-MX" smtClean="0"/>
              <a:t>05/09/2017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F6665-2989-4271-9325-3E2AF34EE3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38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Ds7haZK7Go" TargetMode="External"/><Relationship Id="rId2" Type="http://schemas.openxmlformats.org/officeDocument/2006/relationships/hyperlink" Target="https://www.youtube.com/watch?v=EhMNpyOhSv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ZzN8RNzwdOo" TargetMode="External"/><Relationship Id="rId5" Type="http://schemas.openxmlformats.org/officeDocument/2006/relationships/hyperlink" Target="https://www.youtube.com/watch?v=kAEava4bXGg" TargetMode="External"/><Relationship Id="rId4" Type="http://schemas.openxmlformats.org/officeDocument/2006/relationships/hyperlink" Target="https://www.youtube.com/watch?v=cld62K4ntbk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Entrada_en_p%C3%A9rdida" TargetMode="External"/><Relationship Id="rId3" Type="http://schemas.openxmlformats.org/officeDocument/2006/relationships/hyperlink" Target="https://es.wikipedia.org/wiki/Ala_(aeron%C3%A1utica)" TargetMode="External"/><Relationship Id="rId7" Type="http://schemas.openxmlformats.org/officeDocument/2006/relationships/hyperlink" Target="https://es.wikipedia.org/wiki/Sustentaci%C3%B3n" TargetMode="External"/><Relationship Id="rId2" Type="http://schemas.openxmlformats.org/officeDocument/2006/relationships/hyperlink" Target="https://es.wikipedia.org/wiki/%C3%81ngulo_de_ataqu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s.wikipedia.org/wiki/Extrad%C3%B3s" TargetMode="External"/><Relationship Id="rId5" Type="http://schemas.openxmlformats.org/officeDocument/2006/relationships/hyperlink" Target="https://es.wikipedia.org/wiki/Capa_l%C3%ADmite" TargetMode="External"/><Relationship Id="rId4" Type="http://schemas.openxmlformats.org/officeDocument/2006/relationships/hyperlink" Target="https://es.wikipedia.org/wiki/Avi%C3%B3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Avi%C3%B3n" TargetMode="External"/><Relationship Id="rId2" Type="http://schemas.openxmlformats.org/officeDocument/2006/relationships/hyperlink" Target="https://es.wikipedia.org/wiki/Sustentaci%C3%B3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hyperlink" Target="https://es.wikipedia.org/wiki/Pista_de_aterrizaj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>
            <a:off x="393895" y="993446"/>
            <a:ext cx="467047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b="0" i="0" dirty="0" smtClean="0">
                <a:effectLst/>
                <a:latin typeface="Arial" panose="020B0604020202020204" pitchFamily="34" charset="0"/>
              </a:rPr>
              <a:t>Es posible disminuir la velocidad mínima que sostiene a un avión en vuelo mediante el control de la capa límite, modificando la curvatura del perfil, o aumentando la superficie alar. Las superficies que realizan una o más de estas funciones se denominan superficies hipersustentadoras.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b="0" i="0" dirty="0" smtClean="0">
                <a:effectLst/>
                <a:latin typeface="Arial" panose="020B0604020202020204" pitchFamily="34" charset="0"/>
              </a:rPr>
              <a:t>Las superficies primarias nos permiten mantener el control de la trayectoria del avión, las secundarias se utilizan en general para modificar la sustentación del avión y hacer más fáciles muchas maniobras. Las superficies secundarias son: </a:t>
            </a:r>
            <a:r>
              <a:rPr lang="es-MX" b="1" i="1" dirty="0" err="1" smtClean="0">
                <a:effectLst/>
                <a:latin typeface="Arial" panose="020B0604020202020204" pitchFamily="34" charset="0"/>
              </a:rPr>
              <a:t>flaps</a:t>
            </a:r>
            <a:r>
              <a:rPr lang="es-MX" b="1" i="1" dirty="0" smtClean="0">
                <a:effectLst/>
                <a:latin typeface="Arial" panose="020B0604020202020204" pitchFamily="34" charset="0"/>
              </a:rPr>
              <a:t>, </a:t>
            </a:r>
            <a:r>
              <a:rPr lang="es-MX" b="1" i="1" dirty="0" err="1" smtClean="0">
                <a:effectLst/>
                <a:latin typeface="Arial" panose="020B0604020202020204" pitchFamily="34" charset="0"/>
              </a:rPr>
              <a:t>slats</a:t>
            </a:r>
            <a:r>
              <a:rPr lang="es-MX" b="1" i="1" dirty="0" smtClean="0">
                <a:effectLst/>
                <a:latin typeface="Arial" panose="020B0604020202020204" pitchFamily="34" charset="0"/>
              </a:rPr>
              <a:t> y spoilers.</a:t>
            </a:r>
            <a:endParaRPr lang="es-MX" dirty="0"/>
          </a:p>
        </p:txBody>
      </p:sp>
      <p:pic>
        <p:nvPicPr>
          <p:cNvPr id="2050" name="Picture 2" descr="Resultado de imagen para flaps y slats de un av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80" y="1176901"/>
            <a:ext cx="6824520" cy="511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0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>
            <a:off x="393895" y="993446"/>
            <a:ext cx="1125415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400" b="1" i="0" dirty="0" err="1" smtClean="0">
                <a:effectLst/>
                <a:latin typeface="Arial" panose="020B0604020202020204" pitchFamily="34" charset="0"/>
              </a:rPr>
              <a:t>Flaps</a:t>
            </a:r>
            <a:r>
              <a:rPr lang="es-MX" sz="2400" b="1" i="0" dirty="0" smtClean="0">
                <a:effectLst/>
                <a:latin typeface="Arial" panose="020B0604020202020204" pitchFamily="34" charset="0"/>
              </a:rPr>
              <a:t>. 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Son dispositivos hipersustentadores, cuya función es la de aumentar la sustentación del avión cuando este vuela a velocidades inferiores a aquellas para las cuales se ha diseñado el ala. Situados en la parte interior trasera de las alas, se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deflectan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 hacia abajo de forma simétrica (ambos a la vez), en uno o más ángulos, con lo cual cambian la curvatura del perfil del ala (más pronunciada en el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extrados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 y menos pronunciada en el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intrados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), la superficie alar (en algunos tipos de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flap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) y el ángulo de incidencia, todo lo cual aumenta la sustentación (y también la resistencia).</a:t>
            </a:r>
            <a:endParaRPr lang="es-MX" dirty="0"/>
          </a:p>
        </p:txBody>
      </p:sp>
      <p:pic>
        <p:nvPicPr>
          <p:cNvPr id="1026" name="Picture 2" descr="Fla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35" y="3876221"/>
            <a:ext cx="8848579" cy="282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18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>
            <a:off x="393895" y="993446"/>
            <a:ext cx="1125415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400" b="1" i="0" dirty="0" err="1" smtClean="0">
                <a:effectLst/>
                <a:latin typeface="Arial" panose="020B0604020202020204" pitchFamily="34" charset="0"/>
              </a:rPr>
              <a:t>Flaps</a:t>
            </a:r>
            <a:r>
              <a:rPr lang="es-MX" sz="2400" b="1" i="0" dirty="0" smtClean="0">
                <a:effectLst/>
                <a:latin typeface="Arial" panose="020B0604020202020204" pitchFamily="34" charset="0"/>
              </a:rPr>
              <a:t>. 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Son dispositivos hipersustentadores, cuya función es la de aumentar la sustentación del avión cuando este vuela a velocidades inferiores a aquellas para las cuales se ha diseñado el ala. Situados en la parte interior trasera de las alas, se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deflectan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 hacia abajo de forma simétrica (ambos a la vez), en uno o más ángulos, con lo cual cambian la curvatura del perfil del ala (más pronunciada en el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extrados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 y menos pronunciada en el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intrados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), la superficie alar (en algunos tipos de </a:t>
            </a:r>
            <a:r>
              <a:rPr lang="es-MX" b="0" i="0" dirty="0" err="1" smtClean="0">
                <a:effectLst/>
                <a:latin typeface="Arial" panose="020B0604020202020204" pitchFamily="34" charset="0"/>
              </a:rPr>
              <a:t>flap</a:t>
            </a:r>
            <a:r>
              <a:rPr lang="es-MX" b="0" i="0" dirty="0" smtClean="0">
                <a:effectLst/>
                <a:latin typeface="Arial" panose="020B0604020202020204" pitchFamily="34" charset="0"/>
              </a:rPr>
              <a:t>) y el ángulo de incidencia, todo lo cual aumenta la sustentación (y también la resistencia).</a:t>
            </a:r>
            <a:endParaRPr lang="es-MX" dirty="0"/>
          </a:p>
        </p:txBody>
      </p:sp>
      <p:pic>
        <p:nvPicPr>
          <p:cNvPr id="1026" name="Picture 2" descr="Fla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35" y="3876221"/>
            <a:ext cx="8848579" cy="282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597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 rot="20183933">
            <a:off x="239150" y="605784"/>
            <a:ext cx="1252025" cy="751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3200" b="1" i="0" dirty="0" err="1" smtClean="0">
                <a:effectLst/>
                <a:latin typeface="Arial" panose="020B0604020202020204" pitchFamily="34" charset="0"/>
              </a:rPr>
              <a:t>Flaps</a:t>
            </a:r>
            <a:endParaRPr lang="es-MX" sz="2400" dirty="0"/>
          </a:p>
        </p:txBody>
      </p:sp>
      <p:pic>
        <p:nvPicPr>
          <p:cNvPr id="4098" name="Picture 2" descr="https://i1.wp.com/www.cispotting.net/cms/wp-content/uploads/2012/06/Flaps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10" y="834494"/>
            <a:ext cx="4796252" cy="590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n para flaps cessna 1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05" y="1104030"/>
            <a:ext cx="5247248" cy="393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57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-70344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 rot="20183933">
            <a:off x="-98475" y="-92145"/>
            <a:ext cx="1252025" cy="751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3200" b="1" i="0" dirty="0" err="1" smtClean="0">
                <a:effectLst/>
                <a:latin typeface="Arial" panose="020B0604020202020204" pitchFamily="34" charset="0"/>
              </a:rPr>
              <a:t>Flaps</a:t>
            </a:r>
            <a:endParaRPr lang="es-MX" sz="2400" dirty="0"/>
          </a:p>
        </p:txBody>
      </p:sp>
      <p:pic>
        <p:nvPicPr>
          <p:cNvPr id="4100" name="Picture 4" descr="https://i0.wp.com/www.cheffers.co.uk/flap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39794" y="-2294206"/>
            <a:ext cx="6112412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>
            <a:off x="393895" y="993446"/>
            <a:ext cx="112541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MX" sz="2400" dirty="0"/>
              <a:t>Los </a:t>
            </a:r>
            <a:r>
              <a:rPr lang="es-MX" sz="2400" dirty="0" err="1"/>
              <a:t>flaps</a:t>
            </a:r>
            <a:r>
              <a:rPr lang="es-MX" sz="2400" dirty="0"/>
              <a:t> únicamente deben emplearse en las maniobras de despegue, aproximación y aterrizaje, o en cualquier otra circunstancia en la que sea necesario volar a velocidades más bajas que con el avión «limpio</a:t>
            </a:r>
            <a:r>
              <a:rPr lang="es-MX" sz="2400" dirty="0" smtClean="0"/>
              <a:t>».</a:t>
            </a:r>
          </a:p>
          <a:p>
            <a:pPr algn="just" fontAlgn="base"/>
            <a:r>
              <a:rPr lang="es-MX" sz="2400" dirty="0" smtClean="0"/>
              <a:t>Los </a:t>
            </a:r>
            <a:r>
              <a:rPr lang="es-MX" sz="2400" dirty="0"/>
              <a:t>efectos que producen los </a:t>
            </a:r>
            <a:r>
              <a:rPr lang="es-MX" sz="2400" dirty="0" err="1"/>
              <a:t>flaps</a:t>
            </a:r>
            <a:r>
              <a:rPr lang="es-MX" sz="2400" dirty="0"/>
              <a:t> son</a:t>
            </a:r>
            <a:r>
              <a:rPr lang="es-MX" sz="2400" dirty="0" smtClean="0"/>
              <a:t>: Aumento </a:t>
            </a:r>
            <a:r>
              <a:rPr lang="es-MX" sz="2400" dirty="0"/>
              <a:t>de la sustentación.</a:t>
            </a:r>
          </a:p>
          <a:p>
            <a:pPr algn="just" fontAlgn="base"/>
            <a:endParaRPr lang="es-MX" sz="2400" dirty="0" smtClean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 smtClean="0"/>
              <a:t>Aumento </a:t>
            </a:r>
            <a:r>
              <a:rPr lang="es-MX" sz="2400" dirty="0"/>
              <a:t>de la resistencia.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Algunos aumentan la superficie alar.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Posibilidad de volar a velocidades más bajas sin entrar en pérdida.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Se necesita menor longitud de pista en despegues y aterrizajes.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La senda de aproximación se hace más pronunciada.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Crean una tendencia a picar.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En el momento de su deflexión el avión tiende a ascender y perder velocidad</a:t>
            </a:r>
          </a:p>
        </p:txBody>
      </p:sp>
    </p:spTree>
    <p:extLst>
      <p:ext uri="{BB962C8B-B14F-4D97-AF65-F5344CB8AC3E}">
        <p14:creationId xmlns:p14="http://schemas.microsoft.com/office/powerpoint/2010/main" val="3553921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/>
          <p:cNvSpPr/>
          <p:nvPr/>
        </p:nvSpPr>
        <p:spPr>
          <a:xfrm>
            <a:off x="393895" y="993446"/>
            <a:ext cx="112541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MX" sz="2400" dirty="0"/>
              <a:t>Los </a:t>
            </a:r>
            <a:r>
              <a:rPr lang="es-MX" sz="2400" dirty="0" err="1"/>
              <a:t>flaps</a:t>
            </a:r>
            <a:r>
              <a:rPr lang="es-MX" sz="2400" dirty="0"/>
              <a:t> únicamente deben emplearse en las maniobras de despegue, aproximación y aterrizaje, o en cualquier otra circunstancia en la que sea necesario volar a velocidades más bajas que con el avión «limpio</a:t>
            </a:r>
            <a:r>
              <a:rPr lang="es-MX" sz="2400" dirty="0" smtClean="0"/>
              <a:t>».</a:t>
            </a:r>
          </a:p>
          <a:p>
            <a:pPr algn="just" fontAlgn="base"/>
            <a:r>
              <a:rPr lang="es-MX" sz="2400" dirty="0" smtClean="0"/>
              <a:t>Los </a:t>
            </a:r>
            <a:r>
              <a:rPr lang="es-MX" sz="2400" dirty="0"/>
              <a:t>efectos que producen los </a:t>
            </a:r>
            <a:r>
              <a:rPr lang="es-MX" sz="2400" dirty="0" err="1"/>
              <a:t>flaps</a:t>
            </a:r>
            <a:r>
              <a:rPr lang="es-MX" sz="2400" dirty="0"/>
              <a:t> </a:t>
            </a:r>
            <a:r>
              <a:rPr lang="es-MX" sz="2400" dirty="0" err="1"/>
              <a:t>son:Aumento</a:t>
            </a:r>
            <a:r>
              <a:rPr lang="es-MX" sz="2400" dirty="0"/>
              <a:t> de la sustentación.</a:t>
            </a:r>
          </a:p>
          <a:p>
            <a:pPr algn="just" fontAlgn="base"/>
            <a:endParaRPr lang="es-MX" sz="2400" dirty="0" smtClean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 smtClean="0"/>
              <a:t>Aumento </a:t>
            </a:r>
            <a:r>
              <a:rPr lang="es-MX" sz="2400" dirty="0"/>
              <a:t>de la resistencia.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Algunos aumentan la superficie alar.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Posibilidad de volar a velocidades más bajas sin entrar en pérdida.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Se necesita menor longitud de pista en despegues y aterrizajes.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La senda de aproximación se hace más pronunciada.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Crean una tendencia a picar.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s-MX" sz="2400" dirty="0"/>
              <a:t>En el momento de su deflexión el avión tiende a ascender y perder velocidad</a:t>
            </a:r>
          </a:p>
        </p:txBody>
      </p:sp>
    </p:spTree>
    <p:extLst>
      <p:ext uri="{BB962C8B-B14F-4D97-AF65-F5344CB8AC3E}">
        <p14:creationId xmlns:p14="http://schemas.microsoft.com/office/powerpoint/2010/main" val="101389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5" name="Rectángulo 4">
            <a:hlinkClick r:id="rId2"/>
          </p:cNvPr>
          <p:cNvSpPr/>
          <p:nvPr/>
        </p:nvSpPr>
        <p:spPr>
          <a:xfrm>
            <a:off x="829993" y="1485815"/>
            <a:ext cx="2053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MX" sz="2400" dirty="0" smtClean="0"/>
              <a:t>AIRBUS 320</a:t>
            </a:r>
            <a:endParaRPr lang="es-MX" sz="2400" dirty="0"/>
          </a:p>
        </p:txBody>
      </p:sp>
      <p:sp>
        <p:nvSpPr>
          <p:cNvPr id="6" name="Rectángulo 5">
            <a:hlinkClick r:id="rId3"/>
          </p:cNvPr>
          <p:cNvSpPr/>
          <p:nvPr/>
        </p:nvSpPr>
        <p:spPr>
          <a:xfrm>
            <a:off x="829993" y="2367968"/>
            <a:ext cx="2053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_tradnl" sz="2400" dirty="0" smtClean="0"/>
              <a:t>BOEING 727</a:t>
            </a:r>
            <a:endParaRPr lang="es-MX" sz="2400" dirty="0"/>
          </a:p>
        </p:txBody>
      </p:sp>
      <p:sp>
        <p:nvSpPr>
          <p:cNvPr id="7" name="Rectángulo 6">
            <a:hlinkClick r:id="rId4"/>
          </p:cNvPr>
          <p:cNvSpPr/>
          <p:nvPr/>
        </p:nvSpPr>
        <p:spPr>
          <a:xfrm>
            <a:off x="829993" y="3141148"/>
            <a:ext cx="2053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_tradnl" sz="2400" dirty="0" smtClean="0"/>
              <a:t>BOEING 732</a:t>
            </a:r>
            <a:endParaRPr lang="es-MX" sz="2400" dirty="0"/>
          </a:p>
        </p:txBody>
      </p:sp>
      <p:sp>
        <p:nvSpPr>
          <p:cNvPr id="8" name="Rectángulo 7">
            <a:hlinkClick r:id="rId5"/>
          </p:cNvPr>
          <p:cNvSpPr/>
          <p:nvPr/>
        </p:nvSpPr>
        <p:spPr>
          <a:xfrm>
            <a:off x="829992" y="3962670"/>
            <a:ext cx="3010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_tradnl" sz="2400" dirty="0" smtClean="0"/>
              <a:t>BOEING 735</a:t>
            </a:r>
            <a:endParaRPr lang="es-MX" sz="2400" dirty="0"/>
          </a:p>
        </p:txBody>
      </p:sp>
      <p:sp>
        <p:nvSpPr>
          <p:cNvPr id="9" name="Rectángulo 8">
            <a:hlinkClick r:id="rId2"/>
          </p:cNvPr>
          <p:cNvSpPr/>
          <p:nvPr/>
        </p:nvSpPr>
        <p:spPr>
          <a:xfrm>
            <a:off x="9113519" y="2910316"/>
            <a:ext cx="2053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_tradnl" sz="2400" dirty="0" smtClean="0"/>
              <a:t>BOEING 727</a:t>
            </a:r>
            <a:endParaRPr lang="es-MX" sz="2400" dirty="0"/>
          </a:p>
        </p:txBody>
      </p:sp>
      <p:sp>
        <p:nvSpPr>
          <p:cNvPr id="10" name="Rectángulo 9">
            <a:hlinkClick r:id="rId6"/>
          </p:cNvPr>
          <p:cNvSpPr/>
          <p:nvPr/>
        </p:nvSpPr>
        <p:spPr>
          <a:xfrm>
            <a:off x="3092546" y="1485815"/>
            <a:ext cx="2053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_tradnl" sz="2400" dirty="0" smtClean="0"/>
              <a:t>BOEING 727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83853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2" name="Rectángulo 1"/>
          <p:cNvSpPr/>
          <p:nvPr/>
        </p:nvSpPr>
        <p:spPr>
          <a:xfrm>
            <a:off x="304800" y="740520"/>
            <a:ext cx="113995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i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Slats</a:t>
            </a:r>
            <a:endParaRPr lang="es-MX" b="1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Situados en el borde de ataque del ala, son dispositivos móviles que crean una ranura entre el borde de ataque del ala y el resto del plano. A medida que el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Ángulo de ataque"/>
              </a:rPr>
              <a:t>ángulo de ataque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aumenta, el aire de alta presión situado en la zona inferior del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Ala (aeronáutica)"/>
              </a:rPr>
              <a:t>ala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trata de llegar a la parte superior del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Ala (aeronáutica)"/>
              </a:rPr>
              <a:t>ala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dando energía de esta manera al aire en la parte superior y por tanto aumentando el máximo ángulo de ataque que el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Avión"/>
              </a:rPr>
              <a:t>avión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puede alcanzar. Es un mecanismo de soplado que aporta cantidad de movimiento a la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Capa límite"/>
              </a:rPr>
              <a:t>capa límite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ayudando a vencer el gradiente adverso de presiones; así se retrasa el desprendimiento de la corriente con respecto al aumento del ángulo de ataque.</a:t>
            </a:r>
          </a:p>
          <a:p>
            <a:pPr algn="just"/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Son superficies hipersustentadoras que actúan de modo similar a los </a:t>
            </a:r>
            <a:r>
              <a:rPr lang="es-MX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flaps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Situadas en la parte anterior del ala, al </a:t>
            </a:r>
            <a:r>
              <a:rPr lang="es-MX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deflectarse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canalizan hacia el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Extradós"/>
              </a:rPr>
              <a:t>extradós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una corriente de aire de alta velocidad que aumenta la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Sustentación"/>
              </a:rPr>
              <a:t>sustentación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permitiendo alcanzar mayores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Ángulo de ataque"/>
              </a:rPr>
              <a:t>ángulos de ataque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sin entrar en </a:t>
            </a:r>
            <a:r>
              <a:rPr lang="es-MX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Entrada en pérdida"/>
              </a:rPr>
              <a:t>pérdida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Se emplean generalmente en grandes aviones para aumentar la sustentación en operaciones a baja velocidad (aterrizajes y despegues), aunque también hay modelos de aeroplanos ligeros que disponen de ellos.</a:t>
            </a:r>
          </a:p>
          <a:p>
            <a:pPr algn="just"/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muchos casos su despliegue y repliegue se realiza de forma automática; mientras la presión ejercida sobre ellos es suficiente los </a:t>
            </a:r>
            <a:r>
              <a:rPr lang="es-MX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slats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permanecen retraídos, pero cuando esta presión disminuye hasta un determinado nivel (cerca de la velocidad de pérdida) los </a:t>
            </a:r>
            <a:r>
              <a:rPr lang="es-MX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slats</a:t>
            </a:r>
            <a:r>
              <a:rPr lang="es-MX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se despliegan de forma automática. Debido al súbito incremento o disminución (según se extiendan o replieguen) de la sustentación en velocidades cercanas a la pérdida, se debe extremar la atención cuando se vuela a velocidades bajas en aviones con este tipo de dispositivo.</a:t>
            </a:r>
            <a:endParaRPr lang="es-MX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9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pic>
        <p:nvPicPr>
          <p:cNvPr id="5122" name="Picture 2" descr="Resultado de imagen para sl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01" y="798775"/>
            <a:ext cx="3487958" cy="256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para sla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1915"/>
            <a:ext cx="4887040" cy="325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para sla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73" y="2243247"/>
            <a:ext cx="3933027" cy="461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26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56935" y="126608"/>
            <a:ext cx="9678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smtClean="0"/>
              <a:t>SUPERFICIES DE CONTROL SECUNDARIAS</a:t>
            </a:r>
            <a:endParaRPr lang="es-MX" sz="4000" dirty="0"/>
          </a:p>
        </p:txBody>
      </p:sp>
      <p:sp>
        <p:nvSpPr>
          <p:cNvPr id="2" name="Rectángulo 1"/>
          <p:cNvSpPr/>
          <p:nvPr/>
        </p:nvSpPr>
        <p:spPr>
          <a:xfrm>
            <a:off x="304800" y="740520"/>
            <a:ext cx="696819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Spoilers.</a:t>
            </a:r>
          </a:p>
          <a:p>
            <a:pPr algn="just">
              <a:lnSpc>
                <a:spcPct val="150000"/>
              </a:lnSpc>
            </a:pPr>
            <a:endParaRPr lang="es-MX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contrario que los anteriores, el objetivo de esta superficie es destruir la 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2" tooltip="Sustentación"/>
              </a:rPr>
              <a:t>sustentación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 del 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3" tooltip="Avión"/>
              </a:rPr>
              <a:t>avión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 Se emplean sobre todo en reactores que desarrollan altas velocidades y sirven para posar el 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3" tooltip="Avión"/>
              </a:rPr>
              <a:t>avión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 en la 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4" tooltip="Pista de aterrizaje"/>
              </a:rPr>
              <a:t>pista de aterrizaje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 (al disipar la 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2" tooltip="Sustentación"/>
              </a:rPr>
              <a:t>sustentación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 no hay nada que lo eleve), funcionando como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aerofreno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facilitando el aterrizaje, ayudando a frenar en tierra y, en algunos aviones, como complemento de los alerones para el control lateral y los virajes en vuelo. También son imprescindibles en los planeadores, de donde provienen, pues con su gran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sustentacion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no podrían adoptar una senda de aterrizaje sin ello</a:t>
            </a:r>
            <a:endParaRPr lang="es-MX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 descr="Resultado de imagen para spoilers aircraf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75" y="1276373"/>
            <a:ext cx="4073807" cy="271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3579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606</Words>
  <Application>Microsoft Office PowerPoint</Application>
  <PresentationFormat>Panorámica</PresentationFormat>
  <Paragraphs>49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Dell14</dc:creator>
  <cp:lastModifiedBy>Dell14</cp:lastModifiedBy>
  <cp:revision>5</cp:revision>
  <dcterms:created xsi:type="dcterms:W3CDTF">2017-09-06T05:56:10Z</dcterms:created>
  <dcterms:modified xsi:type="dcterms:W3CDTF">2017-09-06T06:25:53Z</dcterms:modified>
</cp:coreProperties>
</file>