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7" r:id="rId4"/>
    <p:sldId id="258" r:id="rId5"/>
    <p:sldId id="261" r:id="rId6"/>
    <p:sldId id="262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470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45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691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56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328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319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017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707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4150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659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405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22779-1DDD-433C-8D0B-81952E6C0175}" type="datetimeFigureOut">
              <a:rPr lang="es-MX" smtClean="0"/>
              <a:t>12/11/2017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752D1-8571-4B7A-8329-82300698792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636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ttitude_indicator" TargetMode="External"/><Relationship Id="rId3" Type="http://schemas.openxmlformats.org/officeDocument/2006/relationships/hyperlink" Target="https://en.wikipedia.org/wiki/Primary_flight_display" TargetMode="External"/><Relationship Id="rId7" Type="http://schemas.openxmlformats.org/officeDocument/2006/relationships/hyperlink" Target="https://en.wikipedia.org/wiki/Liquid_crystal_display" TargetMode="External"/><Relationship Id="rId2" Type="http://schemas.openxmlformats.org/officeDocument/2006/relationships/hyperlink" Target="https://en.wikipedia.org/wiki/Cockp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thode_ray_tube" TargetMode="External"/><Relationship Id="rId5" Type="http://schemas.openxmlformats.org/officeDocument/2006/relationships/hyperlink" Target="https://en.wikipedia.org/wiki/Engine_indicating_and_crew_alerting_system" TargetMode="External"/><Relationship Id="rId4" Type="http://schemas.openxmlformats.org/officeDocument/2006/relationships/hyperlink" Target="https://en.wikipedia.org/wiki/Multi-function_display" TargetMode="External"/><Relationship Id="rId9" Type="http://schemas.openxmlformats.org/officeDocument/2006/relationships/hyperlink" Target="https://en.wikipedia.org/wiki/Horizontal_situation_indicato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ockpit" TargetMode="External"/><Relationship Id="rId3" Type="http://schemas.openxmlformats.org/officeDocument/2006/relationships/hyperlink" Target="https://en.wikipedia.org/wiki/Multi-function_display" TargetMode="External"/><Relationship Id="rId7" Type="http://schemas.openxmlformats.org/officeDocument/2006/relationships/hyperlink" Target="https://en.wikipedia.org/wiki/Aviator" TargetMode="External"/><Relationship Id="rId2" Type="http://schemas.openxmlformats.org/officeDocument/2006/relationships/hyperlink" Target="https://en.wikipedia.org/wiki/Flight_instrument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Display_device" TargetMode="External"/><Relationship Id="rId5" Type="http://schemas.openxmlformats.org/officeDocument/2006/relationships/hyperlink" Target="https://en.wikipedia.org/wiki/Cathode_ray_tube" TargetMode="External"/><Relationship Id="rId4" Type="http://schemas.openxmlformats.org/officeDocument/2006/relationships/hyperlink" Target="https://en.wikipedia.org/wiki/Liquid-crystal_display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737.org.uk/aircraftsystems.ht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8387" y="0"/>
            <a:ext cx="10607899" cy="2382591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 smtClean="0"/>
              <a:t>EFIS</a:t>
            </a:r>
            <a:r>
              <a:rPr lang="es-MX" dirty="0"/>
              <a:t/>
            </a:r>
            <a:br>
              <a:rPr lang="es-MX" dirty="0"/>
            </a:br>
            <a:r>
              <a:rPr lang="es-MX" dirty="0" err="1" smtClean="0"/>
              <a:t>Electronic</a:t>
            </a:r>
            <a:r>
              <a:rPr lang="es-MX" dirty="0" smtClean="0"/>
              <a:t> Flight </a:t>
            </a:r>
            <a:r>
              <a:rPr lang="es-MX" dirty="0" err="1" smtClean="0"/>
              <a:t>Instrument</a:t>
            </a:r>
            <a:r>
              <a:rPr lang="es-MX" dirty="0" smtClean="0"/>
              <a:t> </a:t>
            </a:r>
            <a:r>
              <a:rPr lang="es-MX" dirty="0" err="1"/>
              <a:t>S</a:t>
            </a:r>
            <a:r>
              <a:rPr lang="es-MX" dirty="0" err="1" smtClean="0"/>
              <a:t>ystem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347730" y="2073499"/>
            <a:ext cx="11384924" cy="2956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 </a:t>
            </a:r>
            <a:r>
              <a:rPr lang="en-US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electronic flight instrument system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EFIS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is a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Cockpit"/>
              </a:rPr>
              <a:t>flight deck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instrument display system that displays flight data electronically rather than electromechanically. An EFIS normally consists of a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Primary flight display"/>
              </a:rPr>
              <a:t>primary flight display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(PFD),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Multi-function display"/>
              </a:rPr>
              <a:t>multi-function display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(MFD), and an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Engine indicating and crew alerting system"/>
              </a:rPr>
              <a:t>engine indicating and crew alerting system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(EICAS) display. Early EFIS models used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Cathode ray tube"/>
              </a:rPr>
              <a:t>cathode ray tube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(CRT) displays, but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Liquid crystal display"/>
              </a:rPr>
              <a:t>liquid crystal displays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(LCD) are now more common. The complex electromechanical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Attitude indicator"/>
              </a:rPr>
              <a:t>attitude director indicator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(ADI) and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Horizontal situation indicator"/>
              </a:rPr>
              <a:t>horizontal situation indicator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(HSI) were the first candidates for replacement by EFIS. Now, however, few flight deck instruments cannot be replaced by an electronic display.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345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20969" y="890544"/>
            <a:ext cx="8830614" cy="1427654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PFD</a:t>
            </a:r>
            <a:br>
              <a:rPr lang="es-ES_tradnl" dirty="0" smtClean="0"/>
            </a:br>
            <a:r>
              <a:rPr lang="es-MX" dirty="0" err="1"/>
              <a:t>Primary</a:t>
            </a:r>
            <a:r>
              <a:rPr lang="es-MX" dirty="0"/>
              <a:t> F</a:t>
            </a:r>
            <a:r>
              <a:rPr lang="es-MX" dirty="0" smtClean="0"/>
              <a:t>light </a:t>
            </a:r>
            <a:r>
              <a:rPr lang="es-MX" dirty="0" err="1" smtClean="0"/>
              <a:t>Display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489397" y="1751528"/>
            <a:ext cx="11204620" cy="2125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en-US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primary flight display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PFD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is a modern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Flight instruments"/>
              </a:rPr>
              <a:t>aircraft instrument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dedicated to flight information. Much like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Multi-function display"/>
              </a:rPr>
              <a:t>multi-function displays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primary flight displays are built around an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Liquid-crystal display"/>
              </a:rPr>
              <a:t>Liquid-crystal display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Cathode ray tube"/>
              </a:rPr>
              <a:t>CRT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Display device"/>
              </a:rPr>
              <a:t>display device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Representations of older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Flight instruments"/>
              </a:rPr>
              <a:t>six pack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or "steam gauge" instruments are combined on one compact display, simplifying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Aviator"/>
              </a:rPr>
              <a:t>pilot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workflow and streamlining 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Cockpit"/>
              </a:rPr>
              <a:t>cockpit</a:t>
            </a:r>
            <a:r>
              <a:rPr lang="en-US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layouts.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8162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6/63/Primary_Flight_Display_of_a_Boeing_737-8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804" y="124382"/>
            <a:ext cx="7430081" cy="663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0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pmflight.co.uk/wp-content/uploads/2014/08/PFD-INDICA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773" y="94759"/>
            <a:ext cx="7791450" cy="783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41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1870" y="2082331"/>
            <a:ext cx="2030569" cy="647990"/>
          </a:xfrm>
        </p:spPr>
        <p:txBody>
          <a:bodyPr/>
          <a:lstStyle/>
          <a:p>
            <a:r>
              <a:rPr lang="es-ES_tradnl" dirty="0" smtClean="0"/>
              <a:t>G1000</a:t>
            </a:r>
            <a:endParaRPr lang="es-MX" dirty="0"/>
          </a:p>
        </p:txBody>
      </p:sp>
      <p:pic>
        <p:nvPicPr>
          <p:cNvPr id="2050" name="Picture 2" descr="https://upload.wikimedia.org/wikipedia/en/6/69/G1000_PFD_screensh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166" y="450761"/>
            <a:ext cx="8174011" cy="581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01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12655" y="566669"/>
            <a:ext cx="4039673" cy="985704"/>
          </a:xfrm>
        </p:spPr>
        <p:txBody>
          <a:bodyPr/>
          <a:lstStyle/>
          <a:p>
            <a:r>
              <a:rPr lang="es-ES_tradnl" dirty="0" smtClean="0">
                <a:hlinkClick r:id="rId2"/>
              </a:rPr>
              <a:t>B737</a:t>
            </a:r>
            <a:endParaRPr lang="es-MX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3040247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</Words>
  <Application>Microsoft Office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EFIS Electronic Flight Instrument System </vt:lpstr>
      <vt:lpstr>PFD Primary Flight Display </vt:lpstr>
      <vt:lpstr>Presentación de PowerPoint</vt:lpstr>
      <vt:lpstr>Presentación de PowerPoint</vt:lpstr>
      <vt:lpstr>Presentación de PowerPoint</vt:lpstr>
      <vt:lpstr>B737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PFD Primary Flight Display</dc:title>
  <dc:creator>Dell14</dc:creator>
  <cp:lastModifiedBy>Dell14</cp:lastModifiedBy>
  <cp:revision>3</cp:revision>
  <dcterms:created xsi:type="dcterms:W3CDTF">2017-11-13T06:56:11Z</dcterms:created>
  <dcterms:modified xsi:type="dcterms:W3CDTF">2017-11-13T07:20:43Z</dcterms:modified>
</cp:coreProperties>
</file>