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Pratt_%26_Whitney_Canada_PT6" TargetMode="External"/><Relationship Id="rId2" Type="http://schemas.openxmlformats.org/officeDocument/2006/relationships/hyperlink" Target="https://www.youtube.com/watch?v=v2tN2jRj6zw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teICr3Yg14U" TargetMode="External"/><Relationship Id="rId4" Type="http://schemas.openxmlformats.org/officeDocument/2006/relationships/hyperlink" Target="https://www.youtube.com/watch?v=lPas7hnCzr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4499" y="953037"/>
            <a:ext cx="8825658" cy="1531904"/>
          </a:xfrm>
        </p:spPr>
        <p:txBody>
          <a:bodyPr/>
          <a:lstStyle/>
          <a:p>
            <a:r>
              <a:rPr lang="es-ES_tradnl" dirty="0" err="1" smtClean="0"/>
              <a:t>PowerPlant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err="1" smtClean="0"/>
              <a:t>TurboProp</a:t>
            </a:r>
            <a:r>
              <a:rPr lang="es-ES_tradnl" dirty="0" smtClean="0"/>
              <a:t> </a:t>
            </a:r>
            <a:r>
              <a:rPr lang="es-ES_tradnl" dirty="0" err="1" smtClean="0"/>
              <a:t>Engine</a:t>
            </a:r>
            <a:endParaRPr lang="es-MX" dirty="0"/>
          </a:p>
        </p:txBody>
      </p:sp>
      <p:sp>
        <p:nvSpPr>
          <p:cNvPr id="5" name="CuadroTexto 4">
            <a:hlinkClick r:id="rId2"/>
          </p:cNvPr>
          <p:cNvSpPr txBox="1"/>
          <p:nvPr/>
        </p:nvSpPr>
        <p:spPr>
          <a:xfrm>
            <a:off x="1197735" y="3709116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err="1" smtClean="0">
                <a:solidFill>
                  <a:schemeClr val="bg1"/>
                </a:solidFill>
              </a:rPr>
              <a:t>TurboHelice</a:t>
            </a:r>
            <a:r>
              <a:rPr lang="es-ES_tradnl" sz="2000" dirty="0" smtClean="0">
                <a:solidFill>
                  <a:schemeClr val="bg1"/>
                </a:solidFill>
              </a:rPr>
              <a:t> PT6</a:t>
            </a:r>
            <a:endParaRPr lang="es-MX" sz="2000" dirty="0">
              <a:solidFill>
                <a:schemeClr val="bg1"/>
              </a:solidFill>
            </a:endParaRPr>
          </a:p>
        </p:txBody>
      </p:sp>
      <p:sp>
        <p:nvSpPr>
          <p:cNvPr id="6" name="Rectángulo 5">
            <a:hlinkClick r:id="rId3"/>
          </p:cNvPr>
          <p:cNvSpPr/>
          <p:nvPr/>
        </p:nvSpPr>
        <p:spPr>
          <a:xfrm>
            <a:off x="1197735" y="4367966"/>
            <a:ext cx="2962141" cy="37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 smtClean="0">
                <a:solidFill>
                  <a:schemeClr val="bg1"/>
                </a:solidFill>
              </a:rPr>
              <a:t>Pratt</a:t>
            </a:r>
            <a:r>
              <a:rPr lang="es-MX" dirty="0" smtClean="0">
                <a:solidFill>
                  <a:schemeClr val="bg1"/>
                </a:solidFill>
              </a:rPr>
              <a:t>&amp;&amp;Whitney_PT6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309352" y="5074919"/>
            <a:ext cx="300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 smtClean="0">
                <a:solidFill>
                  <a:schemeClr val="bg1"/>
                </a:solidFill>
              </a:rPr>
              <a:t>Pratt</a:t>
            </a:r>
            <a:r>
              <a:rPr lang="es-MX" dirty="0" smtClean="0">
                <a:solidFill>
                  <a:schemeClr val="bg1"/>
                </a:solidFill>
              </a:rPr>
              <a:t>&amp;&amp;WhitneyPW100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hlinkClick r:id="rId4"/>
          </p:cNvPr>
          <p:cNvSpPr/>
          <p:nvPr/>
        </p:nvSpPr>
        <p:spPr>
          <a:xfrm>
            <a:off x="6342845" y="3057121"/>
            <a:ext cx="300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C208 PT6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9" name="Rectángulo 8">
            <a:hlinkClick r:id="rId5"/>
          </p:cNvPr>
          <p:cNvSpPr/>
          <p:nvPr/>
        </p:nvSpPr>
        <p:spPr>
          <a:xfrm>
            <a:off x="6342845" y="4109226"/>
            <a:ext cx="300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 smtClean="0">
                <a:solidFill>
                  <a:schemeClr val="bg1"/>
                </a:solidFill>
              </a:rPr>
              <a:t>TurboProp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Engine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How</a:t>
            </a:r>
            <a:r>
              <a:rPr lang="es-MX" dirty="0" smtClean="0">
                <a:solidFill>
                  <a:schemeClr val="bg1"/>
                </a:solidFill>
              </a:rPr>
              <a:t> to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9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</TotalTime>
  <Words>15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Sala de reuniones Ion</vt:lpstr>
      <vt:lpstr>PowerPlant TurboProp Engine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PowerPlant TurboProp Engine</dc:title>
  <dc:creator>Dell14</dc:creator>
  <cp:lastModifiedBy>Dell14</cp:lastModifiedBy>
  <cp:revision>3</cp:revision>
  <dcterms:created xsi:type="dcterms:W3CDTF">2017-10-04T05:48:21Z</dcterms:created>
  <dcterms:modified xsi:type="dcterms:W3CDTF">2017-10-04T06:20:51Z</dcterms:modified>
</cp:coreProperties>
</file>