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es.wikipedia.org/wiki/Asociaci%C3%B3n_Internacional_de_Transporte_A%C3%A9reo" TargetMode="External"/><Relationship Id="rId7" Type="http://schemas.openxmlformats.org/officeDocument/2006/relationships/hyperlink" Target="https://es.wikipedia.org/wiki/Estaci%C3%B3n_meteorol%C3%B3gica" TargetMode="External"/><Relationship Id="rId2" Type="http://schemas.openxmlformats.org/officeDocument/2006/relationships/hyperlink" Target="https://es.wikipedia.org/wiki/Aeropuert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s.wikipedia.org/wiki/C%C3%B3digo_de_aeropuertos_de_IATA" TargetMode="External"/><Relationship Id="rId5" Type="http://schemas.openxmlformats.org/officeDocument/2006/relationships/hyperlink" Target="https://es.wikipedia.org/wiki/Organizaci%C3%B3n_de_Aviaci%C3%B3n_Civil_Internacional" TargetMode="External"/><Relationship Id="rId4" Type="http://schemas.openxmlformats.org/officeDocument/2006/relationships/hyperlink" Target="https://es.wikipedia.org/wiki/IATA" TargetMode="External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VVtROyU8cM" TargetMode="External"/><Relationship Id="rId7" Type="http://schemas.openxmlformats.org/officeDocument/2006/relationships/hyperlink" Target="https://www.youtube.com/watch?v=HrgBAkZsMB4" TargetMode="External"/><Relationship Id="rId2" Type="http://schemas.openxmlformats.org/officeDocument/2006/relationships/hyperlink" Target="https://www.youtube.com/watch?v=6DHA5ixXPI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ZW-ETmZU0u8" TargetMode="External"/><Relationship Id="rId5" Type="http://schemas.openxmlformats.org/officeDocument/2006/relationships/hyperlink" Target="https://www.youtube.com/watch?v=H701DOaQvDM" TargetMode="External"/><Relationship Id="rId4" Type="http://schemas.openxmlformats.org/officeDocument/2006/relationships/hyperlink" Target="https://www.youtube.com/watch?v=anYSFMa_3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93949" y="218942"/>
            <a:ext cx="9259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smtClean="0"/>
              <a:t>AERODROMOS Y AEROPUERTOS</a:t>
            </a:r>
            <a:endParaRPr lang="es-MX" sz="4000" dirty="0"/>
          </a:p>
        </p:txBody>
      </p:sp>
      <p:sp>
        <p:nvSpPr>
          <p:cNvPr id="6" name="Rectángulo 5"/>
          <p:cNvSpPr/>
          <p:nvPr/>
        </p:nvSpPr>
        <p:spPr>
          <a:xfrm>
            <a:off x="304800" y="1319197"/>
            <a:ext cx="8040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600" dirty="0">
                <a:latin typeface="Arial" panose="020B0604020202020204" pitchFamily="34" charset="0"/>
              </a:rPr>
              <a:t>El </a:t>
            </a:r>
            <a:r>
              <a:rPr lang="es-MX" sz="1600" b="1" dirty="0">
                <a:latin typeface="Arial" panose="020B0604020202020204" pitchFamily="34" charset="0"/>
              </a:rPr>
              <a:t>código de aeropuertos de IATA</a:t>
            </a:r>
            <a:r>
              <a:rPr lang="es-MX" sz="1600" dirty="0">
                <a:latin typeface="Arial" panose="020B0604020202020204" pitchFamily="34" charset="0"/>
              </a:rPr>
              <a:t> está formado por grupos de tres letras, que designan a cada </a:t>
            </a:r>
            <a:r>
              <a:rPr lang="es-MX" sz="1600" dirty="0">
                <a:latin typeface="Arial" panose="020B0604020202020204" pitchFamily="34" charset="0"/>
                <a:hlinkClick r:id="rId2" tooltip="Aeropuerto"/>
              </a:rPr>
              <a:t>aeropuerto</a:t>
            </a:r>
            <a:r>
              <a:rPr lang="es-MX" sz="1600" dirty="0">
                <a:latin typeface="Arial" panose="020B0604020202020204" pitchFamily="34" charset="0"/>
              </a:rPr>
              <a:t> del mundo, asignadas por la </a:t>
            </a:r>
            <a:r>
              <a:rPr lang="es-MX" sz="1600" b="1" dirty="0">
                <a:latin typeface="Arial" panose="020B0604020202020204" pitchFamily="34" charset="0"/>
                <a:hlinkClick r:id="rId3" tooltip="Asociación Internacional de Transporte Aéreo"/>
              </a:rPr>
              <a:t>Asociación Internacional de Transporte Aéreo</a:t>
            </a:r>
            <a:r>
              <a:rPr lang="es-MX" sz="1600" dirty="0">
                <a:latin typeface="Arial" panose="020B0604020202020204" pitchFamily="34" charset="0"/>
              </a:rPr>
              <a:t> (</a:t>
            </a:r>
            <a:r>
              <a:rPr lang="es-MX" sz="1600" i="1" dirty="0">
                <a:latin typeface="Arial" panose="020B0604020202020204" pitchFamily="34" charset="0"/>
              </a:rPr>
              <a:t>International Air </a:t>
            </a:r>
            <a:r>
              <a:rPr lang="es-MX" sz="1600" i="1" dirty="0" err="1">
                <a:latin typeface="Arial" panose="020B0604020202020204" pitchFamily="34" charset="0"/>
              </a:rPr>
              <a:t>Transport</a:t>
            </a:r>
            <a:r>
              <a:rPr lang="es-MX" sz="1600" i="1" dirty="0">
                <a:latin typeface="Arial" panose="020B0604020202020204" pitchFamily="34" charset="0"/>
              </a:rPr>
              <a:t> </a:t>
            </a:r>
            <a:r>
              <a:rPr lang="es-MX" sz="1600" i="1" dirty="0" err="1">
                <a:latin typeface="Arial" panose="020B0604020202020204" pitchFamily="34" charset="0"/>
              </a:rPr>
              <a:t>Association</a:t>
            </a:r>
            <a:r>
              <a:rPr lang="es-MX" sz="1600" dirty="0">
                <a:latin typeface="Arial" panose="020B0604020202020204" pitchFamily="34" charset="0"/>
              </a:rPr>
              <a:t>, </a:t>
            </a:r>
            <a:r>
              <a:rPr lang="es-MX" sz="1600" b="1" dirty="0">
                <a:latin typeface="Arial" panose="020B0604020202020204" pitchFamily="34" charset="0"/>
                <a:hlinkClick r:id="rId4" tooltip="IATA"/>
              </a:rPr>
              <a:t>IATA</a:t>
            </a:r>
            <a:r>
              <a:rPr lang="es-MX" sz="1600" dirty="0">
                <a:latin typeface="Arial" panose="020B0604020202020204" pitchFamily="34" charset="0"/>
              </a:rPr>
              <a:t>).</a:t>
            </a:r>
            <a:endParaRPr lang="es-MX" sz="1600" dirty="0"/>
          </a:p>
        </p:txBody>
      </p:sp>
      <p:sp>
        <p:nvSpPr>
          <p:cNvPr id="7" name="Rectángulo 6"/>
          <p:cNvSpPr/>
          <p:nvPr/>
        </p:nvSpPr>
        <p:spPr>
          <a:xfrm>
            <a:off x="304800" y="3143833"/>
            <a:ext cx="81639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600" dirty="0">
                <a:latin typeface="Arial" panose="020B0604020202020204" pitchFamily="34" charset="0"/>
              </a:rPr>
              <a:t>El </a:t>
            </a:r>
            <a:r>
              <a:rPr lang="es-MX" sz="1600" b="1" dirty="0">
                <a:latin typeface="Arial" panose="020B0604020202020204" pitchFamily="34" charset="0"/>
              </a:rPr>
              <a:t>código de aeropuertos de OACI</a:t>
            </a:r>
            <a:r>
              <a:rPr lang="es-MX" sz="1600" dirty="0">
                <a:latin typeface="Arial" panose="020B0604020202020204" pitchFamily="34" charset="0"/>
              </a:rPr>
              <a:t> es el código de designación de </a:t>
            </a:r>
            <a:r>
              <a:rPr lang="es-MX" sz="1600" dirty="0">
                <a:latin typeface="Arial" panose="020B0604020202020204" pitchFamily="34" charset="0"/>
                <a:hlinkClick r:id="rId2" tooltip="Aeropuerto"/>
              </a:rPr>
              <a:t>aeropuertos</a:t>
            </a:r>
            <a:r>
              <a:rPr lang="es-MX" sz="1600" dirty="0">
                <a:latin typeface="Arial" panose="020B0604020202020204" pitchFamily="34" charset="0"/>
              </a:rPr>
              <a:t> compuesto de cuatro caracteres alfanuméricos que sirve para identificar cada aeropuerto alrededor del mundo.</a:t>
            </a:r>
          </a:p>
          <a:p>
            <a:pPr algn="just">
              <a:lnSpc>
                <a:spcPct val="150000"/>
              </a:lnSpc>
            </a:pPr>
            <a:r>
              <a:rPr lang="es-MX" sz="1600" dirty="0">
                <a:latin typeface="Arial" panose="020B0604020202020204" pitchFamily="34" charset="0"/>
              </a:rPr>
              <a:t>Los códigos son definidos por la </a:t>
            </a:r>
            <a:r>
              <a:rPr lang="es-MX" sz="1600" b="1" dirty="0">
                <a:latin typeface="Arial" panose="020B0604020202020204" pitchFamily="34" charset="0"/>
                <a:hlinkClick r:id="rId5" tooltip="Organización de Aviación Civil Internacional"/>
              </a:rPr>
              <a:t>Organización de Aviación Civil Internacional</a:t>
            </a:r>
            <a:r>
              <a:rPr lang="es-MX" sz="1600" dirty="0">
                <a:latin typeface="Arial" panose="020B0604020202020204" pitchFamily="34" charset="0"/>
              </a:rPr>
              <a:t> (</a:t>
            </a:r>
            <a:r>
              <a:rPr lang="es-MX" sz="1600" b="1" dirty="0">
                <a:latin typeface="Arial" panose="020B0604020202020204" pitchFamily="34" charset="0"/>
              </a:rPr>
              <a:t>OACI</a:t>
            </a:r>
            <a:r>
              <a:rPr lang="es-MX" sz="1600" dirty="0">
                <a:latin typeface="Arial" panose="020B0604020202020204" pitchFamily="34" charset="0"/>
              </a:rPr>
              <a:t>) y son usados para el control del tráfico aéreo y operaciones de aerolíneas, tales como la planificación de vuelos. A diferencia de los </a:t>
            </a:r>
            <a:r>
              <a:rPr lang="es-MX" sz="1600" dirty="0">
                <a:latin typeface="Arial" panose="020B0604020202020204" pitchFamily="34" charset="0"/>
                <a:hlinkClick r:id="rId6" tooltip="Código de aeropuertos de IATA"/>
              </a:rPr>
              <a:t>códigos IATA</a:t>
            </a:r>
            <a:r>
              <a:rPr lang="es-MX" sz="1600" dirty="0">
                <a:latin typeface="Arial" panose="020B0604020202020204" pitchFamily="34" charset="0"/>
              </a:rPr>
              <a:t> que son del conocimiento público y general y son usados para pizarras de aerolíneas, reservas y equipajes, los códigos OACI son usados además para identificar otras localizaciones como </a:t>
            </a:r>
            <a:r>
              <a:rPr lang="es-MX" sz="1600" dirty="0">
                <a:latin typeface="Arial" panose="020B0604020202020204" pitchFamily="34" charset="0"/>
                <a:hlinkClick r:id="rId7" tooltip="Estación meteorológica"/>
              </a:rPr>
              <a:t>estaciones meteorológicas</a:t>
            </a:r>
            <a:r>
              <a:rPr lang="es-MX" sz="1600" dirty="0">
                <a:latin typeface="Arial" panose="020B0604020202020204" pitchFamily="34" charset="0"/>
              </a:rPr>
              <a:t> o Centros de Control de Área.</a:t>
            </a:r>
            <a:endParaRPr lang="es-MX" sz="16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4" descr="https://upload.wikimedia.org/wikipedia/commons/thumb/3/3d/Flag_of_ICAO.svg/600px-Flag_of_ICA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278" y="3430426"/>
            <a:ext cx="3220567" cy="219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esultado de imagen para logo iata aeropuerto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277" y="1116168"/>
            <a:ext cx="3220567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162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c/c3/ICAO-FirstLet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28" y="1132891"/>
            <a:ext cx="11786630" cy="516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493949" y="218942"/>
            <a:ext cx="9259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smtClean="0"/>
              <a:t>CODIGOS OACI/ICAO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13920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despegamos.es/wp-content/uploads/2014/09/pi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4" y="218941"/>
            <a:ext cx="11784169" cy="643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77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27" y="283336"/>
            <a:ext cx="527685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señalizacion pistas de aeropuer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283336"/>
            <a:ext cx="65436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25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712631"/>
            <a:ext cx="6495759" cy="832834"/>
          </a:xfrm>
        </p:spPr>
        <p:txBody>
          <a:bodyPr>
            <a:normAutofit/>
          </a:bodyPr>
          <a:lstStyle/>
          <a:p>
            <a:r>
              <a:rPr lang="es-ES_tradnl" sz="2400" dirty="0" smtClean="0">
                <a:hlinkClick r:id="rId2"/>
              </a:rPr>
              <a:t>Pistas de aterrizaje (</a:t>
            </a:r>
            <a:r>
              <a:rPr lang="es-ES_tradnl" sz="2400" dirty="0" err="1" smtClean="0">
                <a:hlinkClick r:id="rId2"/>
              </a:rPr>
              <a:t>ivao</a:t>
            </a:r>
            <a:r>
              <a:rPr lang="es-ES_tradnl" sz="2400" dirty="0" smtClean="0">
                <a:hlinkClick r:id="rId2"/>
              </a:rPr>
              <a:t>)</a:t>
            </a:r>
            <a:endParaRPr lang="es-MX" sz="2400" dirty="0">
              <a:hlinkClick r:id="rId2"/>
            </a:endParaRPr>
          </a:p>
        </p:txBody>
      </p:sp>
      <p:sp>
        <p:nvSpPr>
          <p:cNvPr id="4" name="Título 1">
            <a:hlinkClick r:id="rId3"/>
          </p:cNvPr>
          <p:cNvSpPr txBox="1">
            <a:spLocks/>
          </p:cNvSpPr>
          <p:nvPr/>
        </p:nvSpPr>
        <p:spPr>
          <a:xfrm>
            <a:off x="1141413" y="1393065"/>
            <a:ext cx="3546498" cy="83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2400" dirty="0" smtClean="0">
                <a:hlinkClick r:id="rId2"/>
              </a:rPr>
              <a:t>LUCES DE PISTA</a:t>
            </a:r>
            <a:endParaRPr lang="es-MX" sz="2400" dirty="0">
              <a:hlinkClick r:id="rId2"/>
            </a:endParaRPr>
          </a:p>
        </p:txBody>
      </p:sp>
      <p:sp>
        <p:nvSpPr>
          <p:cNvPr id="5" name="Título 1">
            <a:hlinkClick r:id="rId4"/>
          </p:cNvPr>
          <p:cNvSpPr txBox="1">
            <a:spLocks/>
          </p:cNvSpPr>
          <p:nvPr/>
        </p:nvSpPr>
        <p:spPr>
          <a:xfrm>
            <a:off x="1141413" y="2067058"/>
            <a:ext cx="7963950" cy="83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2400" dirty="0" smtClean="0">
                <a:hlinkClick r:id="rId2"/>
              </a:rPr>
              <a:t>PATRONES DE TRAFICO AEREO</a:t>
            </a:r>
            <a:endParaRPr lang="es-MX" sz="2400" dirty="0">
              <a:hlinkClick r:id="rId2"/>
            </a:endParaRPr>
          </a:p>
        </p:txBody>
      </p:sp>
      <p:sp>
        <p:nvSpPr>
          <p:cNvPr id="6" name="Título 1">
            <a:hlinkClick r:id="rId5"/>
          </p:cNvPr>
          <p:cNvSpPr txBox="1">
            <a:spLocks/>
          </p:cNvSpPr>
          <p:nvPr/>
        </p:nvSpPr>
        <p:spPr>
          <a:xfrm>
            <a:off x="1141413" y="2899892"/>
            <a:ext cx="7963950" cy="83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effectLst/>
              </a:rPr>
              <a:t>NUMBERS and LETTERS on RUNWAY</a:t>
            </a:r>
          </a:p>
        </p:txBody>
      </p:sp>
      <p:sp>
        <p:nvSpPr>
          <p:cNvPr id="7" name="Título 1">
            <a:hlinkClick r:id="rId6"/>
          </p:cNvPr>
          <p:cNvSpPr txBox="1">
            <a:spLocks/>
          </p:cNvSpPr>
          <p:nvPr/>
        </p:nvSpPr>
        <p:spPr>
          <a:xfrm>
            <a:off x="6915954" y="4565560"/>
            <a:ext cx="3123641" cy="83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effectLst/>
              </a:rPr>
              <a:t>Never more KSFO!!</a:t>
            </a:r>
            <a:endParaRPr lang="en-US" sz="2400" dirty="0">
              <a:effectLst/>
            </a:endParaRPr>
          </a:p>
        </p:txBody>
      </p:sp>
      <p:sp>
        <p:nvSpPr>
          <p:cNvPr id="8" name="Título 1">
            <a:hlinkClick r:id="rId7"/>
          </p:cNvPr>
          <p:cNvSpPr txBox="1">
            <a:spLocks/>
          </p:cNvSpPr>
          <p:nvPr/>
        </p:nvSpPr>
        <p:spPr>
          <a:xfrm>
            <a:off x="6915954" y="5312533"/>
            <a:ext cx="4803820" cy="832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effectLst/>
              </a:rPr>
              <a:t>Never more KSFO!!ATC Cam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8041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51</TotalTime>
  <Words>35</Words>
  <Application>Microsoft Office PowerPoint</Application>
  <PresentationFormat>Panorámica</PresentationFormat>
  <Paragraphs>11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Malla</vt:lpstr>
      <vt:lpstr>Presentación de PowerPoint</vt:lpstr>
      <vt:lpstr>Presentación de PowerPoint</vt:lpstr>
      <vt:lpstr>Presentación de PowerPoint</vt:lpstr>
      <vt:lpstr>Presentación de PowerPoint</vt:lpstr>
      <vt:lpstr>Pistas de aterrizaje (ivao)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Dell14</dc:creator>
  <cp:lastModifiedBy>Dell14</cp:lastModifiedBy>
  <cp:revision>5</cp:revision>
  <dcterms:created xsi:type="dcterms:W3CDTF">2017-09-21T05:32:16Z</dcterms:created>
  <dcterms:modified xsi:type="dcterms:W3CDTF">2017-09-21T06:24:04Z</dcterms:modified>
</cp:coreProperties>
</file>