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897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7206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640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0858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491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0330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4733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663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146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941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1894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3E02C-1A90-4ECE-B809-9C78AD65920D}" type="datetimeFigureOut">
              <a:rPr lang="es-MX" smtClean="0"/>
              <a:t>07/11/2017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CCE1-4BD0-4A1F-966E-E69D62A912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388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6TAjNK48ON8&amp;t=4s" TargetMode="External"/><Relationship Id="rId3" Type="http://schemas.openxmlformats.org/officeDocument/2006/relationships/hyperlink" Target="https://www.youtube.com/watch?v=K7R0wzM2y6M" TargetMode="External"/><Relationship Id="rId7" Type="http://schemas.openxmlformats.org/officeDocument/2006/relationships/hyperlink" Target="https://www.youtube.com/watch?v=0aVvOUOPq7g&amp;t=852s" TargetMode="External"/><Relationship Id="rId2" Type="http://schemas.openxmlformats.org/officeDocument/2006/relationships/hyperlink" Target="https://www.youtube.com/watch?v=VBQO51TZwpc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HrjP_iYlJ1k" TargetMode="External"/><Relationship Id="rId5" Type="http://schemas.openxmlformats.org/officeDocument/2006/relationships/hyperlink" Target="https://www.youtube.com/watch?v=GQSxjHt_NOU" TargetMode="External"/><Relationship Id="rId4" Type="http://schemas.openxmlformats.org/officeDocument/2006/relationships/hyperlink" Target="https://www.youtube.com/watch?v=qQNg3tH8-zE" TargetMode="External"/><Relationship Id="rId9" Type="http://schemas.openxmlformats.org/officeDocument/2006/relationships/hyperlink" Target="https://www.youtube.com/watch?v=KXhhAg2kX1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92191" y="156448"/>
            <a:ext cx="6087414" cy="951135"/>
          </a:xfrm>
        </p:spPr>
        <p:txBody>
          <a:bodyPr/>
          <a:lstStyle/>
          <a:p>
            <a:r>
              <a:rPr lang="es-ES_tradnl" b="1" dirty="0" smtClean="0">
                <a:solidFill>
                  <a:srgbClr val="0000FF"/>
                </a:solidFill>
              </a:rPr>
              <a:t>ANTI-ICE SYSTEM</a:t>
            </a:r>
            <a:endParaRPr lang="es-MX" b="1" dirty="0">
              <a:solidFill>
                <a:srgbClr val="0000FF"/>
              </a:solidFill>
            </a:endParaRPr>
          </a:p>
        </p:txBody>
      </p:sp>
      <p:pic>
        <p:nvPicPr>
          <p:cNvPr id="1026" name="Picture 2" descr="http://www.inter-stateaviation.com/De-Icing/imag0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55" y="1056067"/>
            <a:ext cx="4114567" cy="27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758" y="998760"/>
            <a:ext cx="4593182" cy="2819460"/>
          </a:xfrm>
          <a:prstGeom prst="rect">
            <a:avLst/>
          </a:prstGeom>
        </p:spPr>
      </p:pic>
      <p:pic>
        <p:nvPicPr>
          <p:cNvPr id="1028" name="Picture 4" descr="Resultado de imagen para anti ice cess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615" y="3818220"/>
            <a:ext cx="4053040" cy="303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784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upport.cessna.com/docs/custsupt/directapproach/Images/nov_mustang_winter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259835"/>
            <a:ext cx="10276312" cy="650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94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pasionporvolar.com/wp-content/uploads/2013/05/engelamien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527" y="121620"/>
            <a:ext cx="7880842" cy="673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893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hlinkClick r:id="rId2"/>
          </p:cNvPr>
          <p:cNvSpPr/>
          <p:nvPr/>
        </p:nvSpPr>
        <p:spPr>
          <a:xfrm>
            <a:off x="576378" y="491668"/>
            <a:ext cx="22300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hielo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ángulo 4">
            <a:hlinkClick r:id="rId3"/>
          </p:cNvPr>
          <p:cNvSpPr/>
          <p:nvPr/>
        </p:nvSpPr>
        <p:spPr>
          <a:xfrm>
            <a:off x="576378" y="1468769"/>
            <a:ext cx="902407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WING &amp; ENGINE Anti-Ice systems! Explained by CAPTAIN JOE</a:t>
            </a:r>
          </a:p>
        </p:txBody>
      </p:sp>
      <p:sp>
        <p:nvSpPr>
          <p:cNvPr id="6" name="Rectángulo 5">
            <a:hlinkClick r:id="rId4"/>
          </p:cNvPr>
          <p:cNvSpPr/>
          <p:nvPr/>
        </p:nvSpPr>
        <p:spPr>
          <a:xfrm>
            <a:off x="576378" y="2093241"/>
            <a:ext cx="489082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MX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Ultra Ice </a:t>
            </a:r>
            <a:r>
              <a:rPr lang="es-MX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Protection</a:t>
            </a:r>
            <a:r>
              <a:rPr lang="es-MX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s-MX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System</a:t>
            </a:r>
            <a:endParaRPr lang="es-MX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ángulo 6">
            <a:hlinkClick r:id="rId5"/>
          </p:cNvPr>
          <p:cNvSpPr/>
          <p:nvPr/>
        </p:nvSpPr>
        <p:spPr>
          <a:xfrm>
            <a:off x="576378" y="2740639"/>
            <a:ext cx="927595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Boots Deicing in Severe Icing </a:t>
            </a:r>
            <a:r>
              <a:rPr lang="en-US" sz="2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Conditions ATR</a:t>
            </a:r>
            <a:endParaRPr lang="en-US" sz="28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Rectángulo 7">
            <a:hlinkClick r:id="rId6"/>
          </p:cNvPr>
          <p:cNvSpPr/>
          <p:nvPr/>
        </p:nvSpPr>
        <p:spPr>
          <a:xfrm>
            <a:off x="576378" y="3426666"/>
            <a:ext cx="39789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MX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Icing</a:t>
            </a:r>
            <a:r>
              <a:rPr lang="es-MX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MX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Boots</a:t>
            </a:r>
            <a:r>
              <a:rPr lang="es-MX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 </a:t>
            </a:r>
            <a:r>
              <a:rPr lang="es-MX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Action</a:t>
            </a:r>
            <a:r>
              <a:rPr lang="es-MX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C210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009554" y="4925045"/>
            <a:ext cx="705128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MX" sz="2400" b="1" dirty="0">
                <a:solidFill>
                  <a:srgbClr val="FF0000"/>
                </a:solidFill>
              </a:rPr>
              <a:t>Segundos Catastróficos - Accidente Aéreo en Potomac</a:t>
            </a:r>
          </a:p>
        </p:txBody>
      </p:sp>
      <p:sp>
        <p:nvSpPr>
          <p:cNvPr id="10" name="Rectángulo 9">
            <a:hlinkClick r:id="rId7"/>
          </p:cNvPr>
          <p:cNvSpPr/>
          <p:nvPr/>
        </p:nvSpPr>
        <p:spPr>
          <a:xfrm>
            <a:off x="5009554" y="5533799"/>
            <a:ext cx="219476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MX" b="1" dirty="0" err="1">
                <a:solidFill>
                  <a:srgbClr val="0000FF"/>
                </a:solidFill>
              </a:rPr>
              <a:t>Frozen</a:t>
            </a:r>
            <a:r>
              <a:rPr lang="es-MX" b="1" dirty="0">
                <a:solidFill>
                  <a:srgbClr val="0000FF"/>
                </a:solidFill>
              </a:rPr>
              <a:t> in Flight </a:t>
            </a:r>
            <a:r>
              <a:rPr lang="es-MX" b="1" dirty="0" smtClean="0">
                <a:solidFill>
                  <a:srgbClr val="0000FF"/>
                </a:solidFill>
              </a:rPr>
              <a:t>Part1</a:t>
            </a:r>
            <a:endParaRPr lang="es-MX" b="1" dirty="0">
              <a:solidFill>
                <a:srgbClr val="0000FF"/>
              </a:solidFill>
            </a:endParaRPr>
          </a:p>
        </p:txBody>
      </p:sp>
      <p:sp>
        <p:nvSpPr>
          <p:cNvPr id="11" name="Rectángulo 10">
            <a:hlinkClick r:id="rId8"/>
          </p:cNvPr>
          <p:cNvSpPr/>
          <p:nvPr/>
        </p:nvSpPr>
        <p:spPr>
          <a:xfrm>
            <a:off x="5009554" y="5865554"/>
            <a:ext cx="219476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MX" b="1" dirty="0" err="1">
                <a:solidFill>
                  <a:srgbClr val="0000FF"/>
                </a:solidFill>
              </a:rPr>
              <a:t>Frozen</a:t>
            </a:r>
            <a:r>
              <a:rPr lang="es-MX" b="1" dirty="0">
                <a:solidFill>
                  <a:srgbClr val="0000FF"/>
                </a:solidFill>
              </a:rPr>
              <a:t> in Flight </a:t>
            </a:r>
            <a:r>
              <a:rPr lang="es-MX" b="1" dirty="0" smtClean="0">
                <a:solidFill>
                  <a:srgbClr val="0000FF"/>
                </a:solidFill>
              </a:rPr>
              <a:t>Part2</a:t>
            </a:r>
            <a:endParaRPr lang="es-MX" b="1" dirty="0">
              <a:solidFill>
                <a:srgbClr val="0000FF"/>
              </a:solidFill>
            </a:endParaRPr>
          </a:p>
        </p:txBody>
      </p:sp>
      <p:sp>
        <p:nvSpPr>
          <p:cNvPr id="12" name="Rectángulo 11">
            <a:hlinkClick r:id="rId9"/>
          </p:cNvPr>
          <p:cNvSpPr/>
          <p:nvPr/>
        </p:nvSpPr>
        <p:spPr>
          <a:xfrm>
            <a:off x="5009554" y="6197309"/>
            <a:ext cx="219476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MX" b="1" dirty="0" err="1">
                <a:solidFill>
                  <a:srgbClr val="0000FF"/>
                </a:solidFill>
              </a:rPr>
              <a:t>Frozen</a:t>
            </a:r>
            <a:r>
              <a:rPr lang="es-MX" b="1" dirty="0">
                <a:solidFill>
                  <a:srgbClr val="0000FF"/>
                </a:solidFill>
              </a:rPr>
              <a:t> in Flight </a:t>
            </a:r>
            <a:r>
              <a:rPr lang="es-MX" b="1" dirty="0" smtClean="0">
                <a:solidFill>
                  <a:srgbClr val="0000FF"/>
                </a:solidFill>
              </a:rPr>
              <a:t>Part3</a:t>
            </a:r>
            <a:endParaRPr lang="es-MX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6397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49</Words>
  <Application>Microsoft Office PowerPoint</Application>
  <PresentationFormat>Panorámica</PresentationFormat>
  <Paragraphs>10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ANTI-ICE SYSTEM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ANTI-ICE SYSTEM</dc:title>
  <dc:creator>Dell14</dc:creator>
  <cp:lastModifiedBy>Dell14</cp:lastModifiedBy>
  <cp:revision>4</cp:revision>
  <dcterms:created xsi:type="dcterms:W3CDTF">2017-11-08T06:01:29Z</dcterms:created>
  <dcterms:modified xsi:type="dcterms:W3CDTF">2017-11-08T06:27:03Z</dcterms:modified>
</cp:coreProperties>
</file>